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9" r:id="rId2"/>
    <p:sldId id="300" r:id="rId3"/>
    <p:sldId id="301" r:id="rId4"/>
    <p:sldId id="302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74B39"/>
    <a:srgbClr val="FFC000"/>
    <a:srgbClr val="FFFFFF"/>
    <a:srgbClr val="000000"/>
    <a:srgbClr val="D707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3" autoAdjust="0"/>
    <p:restoredTop sz="91694" autoAdjust="0"/>
  </p:normalViewPr>
  <p:slideViewPr>
    <p:cSldViewPr snapToGrid="0">
      <p:cViewPr varScale="1">
        <p:scale>
          <a:sx n="65" d="100"/>
          <a:sy n="65" d="100"/>
        </p:scale>
        <p:origin x="7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FFC9FF-CB33-4859-9EA1-7C1B71002065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B8265-6A93-436E-A77E-6C2C90EC0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485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BB8265-6A93-436E-A77E-6C2C90EC01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38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85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53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000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89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388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0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057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11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243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662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939841-5077-471A-B3CF-FE555FE27D70}" type="datetimeFigureOut">
              <a:rPr lang="en-US" smtClean="0"/>
              <a:t>8/17/2023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63F582-0AD4-4D55-94DA-6E417C58E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23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e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g"/><Relationship Id="rId3" Type="http://schemas.openxmlformats.org/officeDocument/2006/relationships/image" Target="../media/image104.jpg"/><Relationship Id="rId7" Type="http://schemas.openxmlformats.org/officeDocument/2006/relationships/image" Target="../media/image10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5" Type="http://schemas.openxmlformats.org/officeDocument/2006/relationships/image" Target="../media/image106.png"/><Relationship Id="rId10" Type="http://schemas.openxmlformats.org/officeDocument/2006/relationships/image" Target="../media/image110.jpeg"/><Relationship Id="rId4" Type="http://schemas.openxmlformats.org/officeDocument/2006/relationships/image" Target="../media/image105.jpeg"/><Relationship Id="rId9" Type="http://schemas.openxmlformats.org/officeDocument/2006/relationships/image" Target="../media/image10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112.jpg"/><Relationship Id="rId21" Type="http://schemas.openxmlformats.org/officeDocument/2006/relationships/image" Target="../media/image130.jpg"/><Relationship Id="rId7" Type="http://schemas.openxmlformats.org/officeDocument/2006/relationships/image" Target="../media/image116.jpg"/><Relationship Id="rId12" Type="http://schemas.openxmlformats.org/officeDocument/2006/relationships/image" Target="../media/image121.jpeg"/><Relationship Id="rId17" Type="http://schemas.openxmlformats.org/officeDocument/2006/relationships/image" Target="../media/image126.jpg"/><Relationship Id="rId2" Type="http://schemas.openxmlformats.org/officeDocument/2006/relationships/image" Target="../media/image111.jpg"/><Relationship Id="rId16" Type="http://schemas.openxmlformats.org/officeDocument/2006/relationships/image" Target="../media/image125.jpg"/><Relationship Id="rId20" Type="http://schemas.openxmlformats.org/officeDocument/2006/relationships/image" Target="../media/image12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jpeg"/><Relationship Id="rId5" Type="http://schemas.openxmlformats.org/officeDocument/2006/relationships/image" Target="../media/image114.jpeg"/><Relationship Id="rId15" Type="http://schemas.openxmlformats.org/officeDocument/2006/relationships/image" Target="../media/image124.jpg"/><Relationship Id="rId10" Type="http://schemas.openxmlformats.org/officeDocument/2006/relationships/image" Target="../media/image119.jpg"/><Relationship Id="rId19" Type="http://schemas.openxmlformats.org/officeDocument/2006/relationships/image" Target="../media/image128.jpeg"/><Relationship Id="rId4" Type="http://schemas.openxmlformats.org/officeDocument/2006/relationships/image" Target="../media/image113.jpg"/><Relationship Id="rId9" Type="http://schemas.openxmlformats.org/officeDocument/2006/relationships/image" Target="../media/image118.jpg"/><Relationship Id="rId14" Type="http://schemas.openxmlformats.org/officeDocument/2006/relationships/image" Target="../media/image123.png"/><Relationship Id="rId22" Type="http://schemas.openxmlformats.org/officeDocument/2006/relationships/image" Target="../media/image131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3" Type="http://schemas.openxmlformats.org/officeDocument/2006/relationships/image" Target="../media/image133.png"/><Relationship Id="rId7" Type="http://schemas.openxmlformats.org/officeDocument/2006/relationships/image" Target="../media/image137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g"/><Relationship Id="rId5" Type="http://schemas.openxmlformats.org/officeDocument/2006/relationships/image" Target="../media/image135.jpg"/><Relationship Id="rId10" Type="http://schemas.openxmlformats.org/officeDocument/2006/relationships/image" Target="../media/image140.png"/><Relationship Id="rId4" Type="http://schemas.openxmlformats.org/officeDocument/2006/relationships/image" Target="../media/image134.jpg"/><Relationship Id="rId9" Type="http://schemas.openxmlformats.org/officeDocument/2006/relationships/image" Target="../media/image13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jp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eg"/><Relationship Id="rId5" Type="http://schemas.openxmlformats.org/officeDocument/2006/relationships/image" Target="../media/image144.jpeg"/><Relationship Id="rId4" Type="http://schemas.openxmlformats.org/officeDocument/2006/relationships/image" Target="../media/image14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13" Type="http://schemas.openxmlformats.org/officeDocument/2006/relationships/image" Target="../media/image159.jpg"/><Relationship Id="rId3" Type="http://schemas.openxmlformats.org/officeDocument/2006/relationships/image" Target="../media/image149.jpg"/><Relationship Id="rId7" Type="http://schemas.openxmlformats.org/officeDocument/2006/relationships/image" Target="../media/image153.jpeg"/><Relationship Id="rId12" Type="http://schemas.openxmlformats.org/officeDocument/2006/relationships/image" Target="../media/image158.jpg"/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eg"/><Relationship Id="rId11" Type="http://schemas.openxmlformats.org/officeDocument/2006/relationships/image" Target="../media/image157.png"/><Relationship Id="rId5" Type="http://schemas.openxmlformats.org/officeDocument/2006/relationships/image" Target="../media/image151.jpg"/><Relationship Id="rId15" Type="http://schemas.openxmlformats.org/officeDocument/2006/relationships/image" Target="../media/image161.png"/><Relationship Id="rId10" Type="http://schemas.openxmlformats.org/officeDocument/2006/relationships/image" Target="../media/image156.jpg"/><Relationship Id="rId4" Type="http://schemas.openxmlformats.org/officeDocument/2006/relationships/image" Target="../media/image150.jpg"/><Relationship Id="rId9" Type="http://schemas.openxmlformats.org/officeDocument/2006/relationships/image" Target="../media/image155.jpg"/><Relationship Id="rId14" Type="http://schemas.openxmlformats.org/officeDocument/2006/relationships/image" Target="../media/image160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jpg"/><Relationship Id="rId13" Type="http://schemas.openxmlformats.org/officeDocument/2006/relationships/image" Target="../media/image173.jpg"/><Relationship Id="rId3" Type="http://schemas.openxmlformats.org/officeDocument/2006/relationships/image" Target="../media/image163.jp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jpg"/><Relationship Id="rId11" Type="http://schemas.openxmlformats.org/officeDocument/2006/relationships/image" Target="../media/image171.png"/><Relationship Id="rId5" Type="http://schemas.openxmlformats.org/officeDocument/2006/relationships/image" Target="../media/image165.jpg"/><Relationship Id="rId15" Type="http://schemas.openxmlformats.org/officeDocument/2006/relationships/image" Target="../media/image142.jpg"/><Relationship Id="rId10" Type="http://schemas.openxmlformats.org/officeDocument/2006/relationships/image" Target="../media/image170.png"/><Relationship Id="rId4" Type="http://schemas.openxmlformats.org/officeDocument/2006/relationships/image" Target="../media/image164.jpeg"/><Relationship Id="rId9" Type="http://schemas.openxmlformats.org/officeDocument/2006/relationships/image" Target="../media/image169.png"/><Relationship Id="rId14" Type="http://schemas.openxmlformats.org/officeDocument/2006/relationships/image" Target="../media/image1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g"/><Relationship Id="rId3" Type="http://schemas.openxmlformats.org/officeDocument/2006/relationships/image" Target="../media/image175.jpg"/><Relationship Id="rId7" Type="http://schemas.openxmlformats.org/officeDocument/2006/relationships/image" Target="../media/image179.jp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jpeg"/><Relationship Id="rId5" Type="http://schemas.openxmlformats.org/officeDocument/2006/relationships/image" Target="../media/image177.png"/><Relationship Id="rId4" Type="http://schemas.openxmlformats.org/officeDocument/2006/relationships/image" Target="../media/image17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178.jpeg"/><Relationship Id="rId7" Type="http://schemas.openxmlformats.org/officeDocument/2006/relationships/image" Target="../media/image183.jpg"/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jpg"/><Relationship Id="rId11" Type="http://schemas.openxmlformats.org/officeDocument/2006/relationships/image" Target="../media/image187.jpeg"/><Relationship Id="rId5" Type="http://schemas.openxmlformats.org/officeDocument/2006/relationships/image" Target="../media/image180.jpg"/><Relationship Id="rId10" Type="http://schemas.openxmlformats.org/officeDocument/2006/relationships/image" Target="../media/image186.jpg"/><Relationship Id="rId4" Type="http://schemas.openxmlformats.org/officeDocument/2006/relationships/image" Target="../media/image179.jpg"/><Relationship Id="rId9" Type="http://schemas.openxmlformats.org/officeDocument/2006/relationships/image" Target="../media/image185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pn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28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jpg"/><Relationship Id="rId4" Type="http://schemas.openxmlformats.org/officeDocument/2006/relationships/image" Target="../media/image36.jpe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12" Type="http://schemas.openxmlformats.org/officeDocument/2006/relationships/image" Target="../media/image52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11" Type="http://schemas.openxmlformats.org/officeDocument/2006/relationships/image" Target="../media/image51.jp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jpg"/><Relationship Id="rId7" Type="http://schemas.openxmlformats.org/officeDocument/2006/relationships/image" Target="../media/image47.jpg"/><Relationship Id="rId12" Type="http://schemas.openxmlformats.org/officeDocument/2006/relationships/image" Target="../media/image52.jpg"/><Relationship Id="rId17" Type="http://schemas.openxmlformats.org/officeDocument/2006/relationships/image" Target="../media/image57.jpeg"/><Relationship Id="rId2" Type="http://schemas.openxmlformats.org/officeDocument/2006/relationships/image" Target="../media/image42.jpg"/><Relationship Id="rId16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jpeg"/><Relationship Id="rId11" Type="http://schemas.openxmlformats.org/officeDocument/2006/relationships/image" Target="../media/image51.jpg"/><Relationship Id="rId5" Type="http://schemas.openxmlformats.org/officeDocument/2006/relationships/image" Target="../media/image45.png"/><Relationship Id="rId15" Type="http://schemas.openxmlformats.org/officeDocument/2006/relationships/image" Target="../media/image55.jpeg"/><Relationship Id="rId10" Type="http://schemas.openxmlformats.org/officeDocument/2006/relationships/image" Target="../media/image50.png"/><Relationship Id="rId4" Type="http://schemas.openxmlformats.org/officeDocument/2006/relationships/image" Target="../media/image44.jpeg"/><Relationship Id="rId9" Type="http://schemas.openxmlformats.org/officeDocument/2006/relationships/image" Target="../media/image49.png"/><Relationship Id="rId14" Type="http://schemas.openxmlformats.org/officeDocument/2006/relationships/image" Target="../media/image54.gi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9.jpg"/><Relationship Id="rId3" Type="http://schemas.openxmlformats.org/officeDocument/2006/relationships/image" Target="../media/image59.jp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jpg"/><Relationship Id="rId10" Type="http://schemas.openxmlformats.org/officeDocument/2006/relationships/image" Target="../media/image66.jpeg"/><Relationship Id="rId4" Type="http://schemas.openxmlformats.org/officeDocument/2006/relationships/image" Target="../media/image60.jpg"/><Relationship Id="rId9" Type="http://schemas.openxmlformats.org/officeDocument/2006/relationships/image" Target="../media/image65.jpg"/><Relationship Id="rId14" Type="http://schemas.openxmlformats.org/officeDocument/2006/relationships/image" Target="../media/image70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47.jpg"/><Relationship Id="rId21" Type="http://schemas.openxmlformats.org/officeDocument/2006/relationships/image" Target="../media/image88.jpe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68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jp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2.jpg"/><Relationship Id="rId15" Type="http://schemas.openxmlformats.org/officeDocument/2006/relationships/image" Target="../media/image82.jpg"/><Relationship Id="rId23" Type="http://schemas.openxmlformats.org/officeDocument/2006/relationships/image" Target="../media/image90.png"/><Relationship Id="rId10" Type="http://schemas.openxmlformats.org/officeDocument/2006/relationships/image" Target="../media/image77.jpeg"/><Relationship Id="rId19" Type="http://schemas.openxmlformats.org/officeDocument/2006/relationships/image" Target="../media/image86.png"/><Relationship Id="rId4" Type="http://schemas.openxmlformats.org/officeDocument/2006/relationships/image" Target="../media/image71.jpg"/><Relationship Id="rId9" Type="http://schemas.openxmlformats.org/officeDocument/2006/relationships/image" Target="../media/image76.jpg"/><Relationship Id="rId14" Type="http://schemas.openxmlformats.org/officeDocument/2006/relationships/image" Target="../media/image81.png"/><Relationship Id="rId22" Type="http://schemas.openxmlformats.org/officeDocument/2006/relationships/image" Target="../media/image8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png"/><Relationship Id="rId9" Type="http://schemas.openxmlformats.org/officeDocument/2006/relationships/image" Target="../media/image9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/>
          <p:cNvSpPr txBox="1"/>
          <p:nvPr/>
        </p:nvSpPr>
        <p:spPr>
          <a:xfrm>
            <a:off x="3565632" y="4348926"/>
            <a:ext cx="157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Workday.apple</a:t>
            </a:r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>
            <a:off x="3836859" y="4517927"/>
            <a:ext cx="1154359" cy="2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200" y="1404485"/>
            <a:ext cx="787211" cy="78721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02" y="1450346"/>
            <a:ext cx="739935" cy="61112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72" y="1368557"/>
            <a:ext cx="1110200" cy="7747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519" y="5375190"/>
            <a:ext cx="663195" cy="8356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246" y="5407150"/>
            <a:ext cx="676532" cy="8524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40311" y="5375190"/>
            <a:ext cx="547505" cy="9163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845643" y="5375190"/>
            <a:ext cx="1408670" cy="1037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216177" y="5523471"/>
            <a:ext cx="1604752" cy="506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891904" y="5407150"/>
            <a:ext cx="1103478" cy="852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341032" y="4755662"/>
            <a:ext cx="3009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Apple.phone.actale.uebereats</a:t>
            </a:r>
            <a:endParaRPr lang="en-US" dirty="0" smtClean="0"/>
          </a:p>
          <a:p>
            <a:r>
              <a:rPr lang="en-US" dirty="0" smtClean="0"/>
              <a:t>“India”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241059" y="4337222"/>
            <a:ext cx="1318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Apple.tango</a:t>
            </a:r>
            <a:endParaRPr lang="en-US" dirty="0"/>
          </a:p>
          <a:p>
            <a:r>
              <a:rPr lang="en-US" dirty="0" smtClean="0"/>
              <a:t>“China”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70605" y="4170588"/>
            <a:ext cx="1113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May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649306" y="4037936"/>
            <a:ext cx="135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August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3565632" y="4660387"/>
            <a:ext cx="1429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January</a:t>
            </a:r>
          </a:p>
          <a:p>
            <a:r>
              <a:rPr lang="en-US" dirty="0"/>
              <a:t> </a:t>
            </a:r>
            <a:r>
              <a:rPr lang="en-US" dirty="0" smtClean="0"/>
              <a:t>  “Black”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47443" y="3172128"/>
            <a:ext cx="638095" cy="647619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2941169" y="4037936"/>
            <a:ext cx="6264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2571202" y="3172128"/>
            <a:ext cx="994430" cy="865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943" y="3305904"/>
            <a:ext cx="973151" cy="65350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2423411" y="3305904"/>
            <a:ext cx="1716103" cy="5138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3364165" y="3334964"/>
            <a:ext cx="1716103" cy="51384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560211" y="3065154"/>
            <a:ext cx="6622323" cy="94970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652259" y="4135158"/>
            <a:ext cx="6581313" cy="215880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566" y="5945364"/>
            <a:ext cx="248657" cy="365593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2747443" y="2360141"/>
            <a:ext cx="6544838" cy="518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44" idx="1"/>
            <a:endCxn id="44" idx="3"/>
          </p:cNvCxnSpPr>
          <p:nvPr/>
        </p:nvCxnSpPr>
        <p:spPr>
          <a:xfrm>
            <a:off x="2747443" y="2619633"/>
            <a:ext cx="6544838" cy="0"/>
          </a:xfrm>
          <a:prstGeom prst="line">
            <a:avLst/>
          </a:prstGeom>
          <a:ln w="381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513630" y="5723572"/>
            <a:ext cx="794129" cy="613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7" y="4604010"/>
            <a:ext cx="933589" cy="933589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111211" y="4604010"/>
            <a:ext cx="1519535" cy="933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3458928" y="1803419"/>
            <a:ext cx="5582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).</a:t>
            </a:r>
            <a:r>
              <a:rPr lang="en-US" dirty="0" smtClean="0"/>
              <a:t>ATOMLCLOCK(CPVA§187.PREA !</a:t>
            </a:r>
            <a:r>
              <a:rPr lang="en-US" dirty="0" err="1" smtClean="0"/>
              <a:t>sub-summed:family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5" y="5931242"/>
            <a:ext cx="1351114" cy="360297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264475" y="5676235"/>
            <a:ext cx="1519535" cy="933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00533" y="6359628"/>
            <a:ext cx="2214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8:10AM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021" y="6208052"/>
            <a:ext cx="328487" cy="241141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539794" y="5676235"/>
            <a:ext cx="1519535" cy="9335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135572" y="6375901"/>
            <a:ext cx="3028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HAMILTION-2: </a:t>
            </a:r>
            <a:r>
              <a:rPr lang="en-US" sz="800" strike="sngStrike" dirty="0" smtClean="0"/>
              <a:t>why can we be friend video</a:t>
            </a:r>
          </a:p>
          <a:p>
            <a:r>
              <a:rPr lang="en-US" sz="800" dirty="0" smtClean="0"/>
              <a:t>HAEMILTION-1: </a:t>
            </a:r>
            <a:r>
              <a:rPr lang="en-US" sz="800" strike="sngStrike" dirty="0" smtClean="0"/>
              <a:t>hobo </a:t>
            </a:r>
            <a:r>
              <a:rPr lang="en-US" sz="800" strike="sngStrike" dirty="0" err="1" smtClean="0"/>
              <a:t>firecans</a:t>
            </a:r>
            <a:r>
              <a:rPr lang="en-US" sz="800" strike="sngStrike" dirty="0" smtClean="0"/>
              <a:t> music video; my homework then rape</a:t>
            </a:r>
            <a:endParaRPr lang="en-US" sz="800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06" y="2961090"/>
            <a:ext cx="962366" cy="14461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834" y="2642160"/>
            <a:ext cx="463144" cy="381413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737501" y="2569353"/>
            <a:ext cx="13448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 am </a:t>
            </a:r>
            <a:r>
              <a:rPr lang="en-US" sz="800" strike="sngStrike" dirty="0" err="1" smtClean="0"/>
              <a:t>sittin</a:t>
            </a:r>
            <a:r>
              <a:rPr lang="en-US" sz="800" strike="sngStrike" dirty="0" smtClean="0"/>
              <a:t> there with my daughter in my lazy boy and then… these </a:t>
            </a:r>
            <a:r>
              <a:rPr lang="en-US" sz="800" strike="sngStrike" dirty="0" err="1" smtClean="0"/>
              <a:t>poepl</a:t>
            </a:r>
            <a:r>
              <a:rPr lang="en-US" sz="800" strike="sngStrike" dirty="0" smtClean="0"/>
              <a:t>?</a:t>
            </a:r>
          </a:p>
          <a:p>
            <a:r>
              <a:rPr lang="en-US" sz="800" strike="sngStrike" dirty="0" err="1" smtClean="0"/>
              <a:t>Installin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tiovli</a:t>
            </a:r>
            <a:r>
              <a:rPr lang="en-US" sz="800" strike="sngStrike" dirty="0" smtClean="0"/>
              <a:t>.</a:t>
            </a:r>
            <a:endParaRPr lang="en-US" sz="800" strike="sngStrike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05975" y="2594766"/>
            <a:ext cx="1757518" cy="62745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>
            <a:off x="398377" y="2360141"/>
            <a:ext cx="310601" cy="97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75211" y="1569004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2.FBI:KIDNAPPING</a:t>
            </a:r>
            <a:endParaRPr lang="en-US" dirty="0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4727106" y="3819747"/>
            <a:ext cx="5244061" cy="1486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884833" y="5341343"/>
            <a:ext cx="1024757" cy="9550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9626600" y="2906818"/>
            <a:ext cx="1506041" cy="16390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9932387" y="2768182"/>
            <a:ext cx="1506041" cy="16390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331764" y="5341343"/>
            <a:ext cx="1024757" cy="9550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901684" y="5341343"/>
            <a:ext cx="1024757" cy="95506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772223" y="2891816"/>
            <a:ext cx="1024757" cy="15146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0759" y="4541292"/>
            <a:ext cx="1025859" cy="560173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H="1" flipV="1">
            <a:off x="3135572" y="3495937"/>
            <a:ext cx="7228623" cy="1396114"/>
          </a:xfrm>
          <a:prstGeom prst="straightConnector1">
            <a:avLst/>
          </a:prstGeom>
          <a:ln w="76200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9890712" y="4506567"/>
            <a:ext cx="807802" cy="656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772220" y="4505911"/>
            <a:ext cx="1024757" cy="62911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0" y="2228767"/>
            <a:ext cx="120601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0115" y="2263493"/>
            <a:ext cx="516650" cy="52436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89" y="2256305"/>
            <a:ext cx="536207" cy="536207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9885402" y="2327411"/>
            <a:ext cx="320334" cy="48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10405067" y="2283040"/>
            <a:ext cx="320334" cy="4879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782234" y="2291086"/>
            <a:ext cx="1024757" cy="59246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391310" y="415959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</a:t>
            </a:r>
            <a:endParaRPr lang="en-US" dirty="0"/>
          </a:p>
        </p:txBody>
      </p:sp>
      <p:sp>
        <p:nvSpPr>
          <p:cNvPr id="97" name="Rectangle 96"/>
          <p:cNvSpPr/>
          <p:nvPr/>
        </p:nvSpPr>
        <p:spPr>
          <a:xfrm>
            <a:off x="445042" y="5517709"/>
            <a:ext cx="933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OFFSITE</a:t>
            </a:r>
            <a:endParaRPr 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1418733" y="4669023"/>
            <a:ext cx="22946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G.GOD.ELEVATOR</a:t>
            </a:r>
          </a:p>
          <a:p>
            <a:r>
              <a:rPr lang="en-US" sz="800" strike="sngStrike" dirty="0" smtClean="0"/>
              <a:t>Otis, Morgan</a:t>
            </a:r>
          </a:p>
          <a:p>
            <a:r>
              <a:rPr lang="en-US" dirty="0" smtClean="0"/>
              <a:t>HOCME:DOG:HOOVER</a:t>
            </a:r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48151" y="4502461"/>
            <a:ext cx="3496340" cy="103513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27373" y="5793388"/>
            <a:ext cx="3496340" cy="103513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131360" y="3488827"/>
            <a:ext cx="2364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Whoel</a:t>
            </a:r>
            <a:r>
              <a:rPr lang="en-US" strike="sngStrike" dirty="0" smtClean="0"/>
              <a:t> Football Team”</a:t>
            </a:r>
          </a:p>
          <a:p>
            <a:r>
              <a:rPr lang="en-US" dirty="0" smtClean="0"/>
              <a:t>!CPVA=§187.PREA</a:t>
            </a:r>
            <a:endParaRPr lang="en-US" dirty="0"/>
          </a:p>
        </p:txBody>
      </p:sp>
      <p:cxnSp>
        <p:nvCxnSpPr>
          <p:cNvPr id="102" name="Straight Arrow Connector 101"/>
          <p:cNvCxnSpPr/>
          <p:nvPr/>
        </p:nvCxnSpPr>
        <p:spPr>
          <a:xfrm flipH="1">
            <a:off x="5707485" y="3972147"/>
            <a:ext cx="4416083" cy="1331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/>
          <p:cNvCxnSpPr/>
          <p:nvPr/>
        </p:nvCxnSpPr>
        <p:spPr>
          <a:xfrm flipH="1">
            <a:off x="7222045" y="4124547"/>
            <a:ext cx="3053924" cy="1127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8189835" y="4888966"/>
            <a:ext cx="1053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“France “</a:t>
            </a:r>
            <a:endParaRPr lang="en-US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8292894" y="5114541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Apple.atart.tango</a:t>
            </a:r>
            <a:endParaRPr lang="en-US" sz="800" strike="sngStrike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68989" y="5376079"/>
            <a:ext cx="653829" cy="822559"/>
          </a:xfrm>
          <a:prstGeom prst="rect">
            <a:avLst/>
          </a:prstGeom>
        </p:spPr>
      </p:pic>
      <p:cxnSp>
        <p:nvCxnSpPr>
          <p:cNvPr id="111" name="Straight Connector 110"/>
          <p:cNvCxnSpPr>
            <a:stCxn id="106" idx="1"/>
          </p:cNvCxnSpPr>
          <p:nvPr/>
        </p:nvCxnSpPr>
        <p:spPr>
          <a:xfrm>
            <a:off x="8189835" y="5073632"/>
            <a:ext cx="851519" cy="11250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239633" y="4902662"/>
            <a:ext cx="1024757" cy="139775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Straight Arrow Connector 113"/>
          <p:cNvCxnSpPr/>
          <p:nvPr/>
        </p:nvCxnSpPr>
        <p:spPr>
          <a:xfrm flipH="1">
            <a:off x="8785654" y="4124547"/>
            <a:ext cx="1490315" cy="1313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V="1">
            <a:off x="6820929" y="1803419"/>
            <a:ext cx="2422464" cy="339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119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751" y="3141403"/>
            <a:ext cx="4465069" cy="26079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5090984" y="3113903"/>
            <a:ext cx="5770605" cy="2644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122" y="4769708"/>
            <a:ext cx="743334" cy="49465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671122" y="4670854"/>
            <a:ext cx="743334" cy="5935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692" y="1348946"/>
            <a:ext cx="2135659" cy="21356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027" y="2198109"/>
            <a:ext cx="2425628" cy="1617085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>
            <a:off x="2671122" y="4720281"/>
            <a:ext cx="743334" cy="5440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132315" y="3861229"/>
            <a:ext cx="32149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 of Worms</a:t>
            </a:r>
          </a:p>
          <a:p>
            <a:r>
              <a:rPr lang="en-US" dirty="0" err="1" smtClean="0"/>
              <a:t>Dutches</a:t>
            </a:r>
            <a:r>
              <a:rPr lang="en-US" dirty="0" smtClean="0"/>
              <a:t> of </a:t>
            </a:r>
            <a:r>
              <a:rPr lang="en-US" dirty="0" err="1" smtClean="0"/>
              <a:t>Solms</a:t>
            </a:r>
            <a:r>
              <a:rPr lang="en-US" dirty="0" smtClean="0"/>
              <a:t>  - </a:t>
            </a:r>
            <a:r>
              <a:rPr lang="en-US" dirty="0" err="1" smtClean="0"/>
              <a:t>Irense</a:t>
            </a:r>
            <a:r>
              <a:rPr lang="en-US" dirty="0" smtClean="0"/>
              <a:t> </a:t>
            </a:r>
            <a:r>
              <a:rPr lang="en-US" dirty="0" err="1" smtClean="0"/>
              <a:t>Solms</a:t>
            </a:r>
            <a:endParaRPr lang="en-US" dirty="0" smtClean="0"/>
          </a:p>
          <a:p>
            <a:r>
              <a:rPr lang="en-US" dirty="0" smtClean="0"/>
              <a:t>Marlon </a:t>
            </a:r>
            <a:r>
              <a:rPr lang="en-US" dirty="0" err="1" smtClean="0"/>
              <a:t>zur</a:t>
            </a:r>
            <a:r>
              <a:rPr lang="en-US" dirty="0" smtClean="0"/>
              <a:t> </a:t>
            </a:r>
            <a:r>
              <a:rPr lang="en-US" dirty="0" err="1" smtClean="0"/>
              <a:t>Niederwegs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091347" y="5387163"/>
            <a:ext cx="3580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Johnson, </a:t>
            </a:r>
            <a:r>
              <a:rPr lang="en-US" strike="sngStrike" dirty="0" err="1" smtClean="0"/>
              <a:t>Bradely</a:t>
            </a:r>
            <a:r>
              <a:rPr lang="en-US" strike="sngStrike" dirty="0" smtClean="0"/>
              <a:t>: Mattie has worms</a:t>
            </a:r>
            <a:endParaRPr lang="en-US" strike="sngStrike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521676" y="4720281"/>
            <a:ext cx="4454610" cy="33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087395" y="44453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36013" y="5996735"/>
            <a:ext cx="965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335427" y="6116595"/>
            <a:ext cx="5819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): </a:t>
            </a:r>
            <a:r>
              <a:rPr lang="en-US" dirty="0" err="1" smtClean="0"/>
              <a:t>katy</a:t>
            </a:r>
            <a:r>
              <a:rPr lang="en-US" dirty="0" smtClean="0"/>
              <a:t> Livermore, </a:t>
            </a:r>
            <a:r>
              <a:rPr lang="en-US" dirty="0" err="1" smtClean="0"/>
              <a:t>Califonria</a:t>
            </a:r>
            <a:r>
              <a:rPr lang="en-US" dirty="0" smtClean="0"/>
              <a:t> IPX </a:t>
            </a:r>
            <a:r>
              <a:rPr lang="en-US" strike="sngStrike" dirty="0" smtClean="0"/>
              <a:t>garbage can !worms</a:t>
            </a:r>
            <a:endParaRPr lang="en-US" strike="sngStrike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471351" y="6264876"/>
            <a:ext cx="3200400" cy="10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828800" y="5996735"/>
            <a:ext cx="63258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303591" y="6488668"/>
            <a:ext cx="588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nonPOlicHuamnTraffking</a:t>
            </a:r>
            <a:r>
              <a:rPr lang="en-US" dirty="0" smtClean="0"/>
              <a:t>. w/o </a:t>
            </a:r>
            <a:r>
              <a:rPr lang="en-US" dirty="0" err="1" smtClean="0"/>
              <a:t>famly</a:t>
            </a:r>
            <a:r>
              <a:rPr lang="en-US" dirty="0" smtClean="0"/>
              <a:t> </a:t>
            </a:r>
            <a:r>
              <a:rPr lang="en-US" dirty="0" err="1" smtClean="0"/>
              <a:t>nonPocliProstatuionLaw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828800" y="6485927"/>
            <a:ext cx="6709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538519" y="6497601"/>
            <a:ext cx="2020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err="1" smtClean="0"/>
              <a:t>prostetues</a:t>
            </a:r>
            <a:endParaRPr lang="en-US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9356124" y="6355702"/>
            <a:ext cx="247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G.GOD.VIRGINA.</a:t>
            </a:r>
            <a:r>
              <a:rPr lang="en-US" sz="800" strike="sngStrike" dirty="0" smtClean="0"/>
              <a:t>JP/JB Otis Morgan</a:t>
            </a:r>
            <a:endParaRPr lang="en-US" sz="800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3042789" y="3861229"/>
            <a:ext cx="2140870" cy="923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117146" y="3884089"/>
            <a:ext cx="2554606" cy="90047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5290879" y="2806700"/>
            <a:ext cx="5504121" cy="2580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87003" y="1328300"/>
            <a:ext cx="11661981" cy="55297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9576486" y="6725034"/>
            <a:ext cx="9827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V="1">
            <a:off x="6820930" y="2533135"/>
            <a:ext cx="3315890" cy="2965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72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5773" y="3546039"/>
            <a:ext cx="647472" cy="65713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89092" y="2202480"/>
            <a:ext cx="3147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INT.IPX 66   </a:t>
            </a:r>
            <a:r>
              <a:rPr lang="en-US" dirty="0" err="1" smtClean="0"/>
              <a:t>Alios-Degler-Strasse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164" y="2282163"/>
            <a:ext cx="1112108" cy="5792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773" y="2971297"/>
            <a:ext cx="574742" cy="574742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169515" y="2218146"/>
            <a:ext cx="878067" cy="23077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142205" y="2241157"/>
            <a:ext cx="878067" cy="207135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1581665"/>
            <a:ext cx="2088292" cy="5066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JOHN(65)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168757" y="1655118"/>
            <a:ext cx="851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666</a:t>
            </a:r>
          </a:p>
          <a:p>
            <a:r>
              <a:rPr lang="en-US" sz="800" strike="sngStrike" dirty="0" smtClean="0"/>
              <a:t>Sign of the devil</a:t>
            </a:r>
            <a:endParaRPr lang="en-US" sz="800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7142205" y="1655118"/>
            <a:ext cx="2656703" cy="916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355388" y="3913553"/>
            <a:ext cx="1008181" cy="82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7137613" y="1333235"/>
            <a:ext cx="85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INT.IPX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170275" y="1666067"/>
            <a:ext cx="876549" cy="46525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215802" y="2254652"/>
            <a:ext cx="2572182" cy="31715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834783" y="4282883"/>
            <a:ext cx="256201" cy="31715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11341" y="1105018"/>
            <a:ext cx="240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“Wake Up We made it”</a:t>
            </a:r>
            <a:endParaRPr lang="en-US" b="1" strike="sngStrike" dirty="0"/>
          </a:p>
        </p:txBody>
      </p:sp>
      <p:sp>
        <p:nvSpPr>
          <p:cNvPr id="30" name="Rectangle 29"/>
          <p:cNvSpPr/>
          <p:nvPr/>
        </p:nvSpPr>
        <p:spPr>
          <a:xfrm>
            <a:off x="5323319" y="1181389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San </a:t>
            </a:r>
            <a:r>
              <a:rPr lang="en-US" dirty="0" err="1"/>
              <a:t>Francicsco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226" y="2376484"/>
            <a:ext cx="4358436" cy="2640359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1089052" y="2192422"/>
            <a:ext cx="3861118" cy="3361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479" y="4254279"/>
            <a:ext cx="691526" cy="69152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5724972" y="4053016"/>
            <a:ext cx="1057815" cy="13221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249" y="4797111"/>
            <a:ext cx="297388" cy="297388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5812759" y="4282883"/>
            <a:ext cx="1355998" cy="9563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3941805" y="3873284"/>
            <a:ext cx="2312074" cy="56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218" y="3281777"/>
            <a:ext cx="1064447" cy="794241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036479" y="2861460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“!Wind”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5724972" y="5375189"/>
            <a:ext cx="2137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</a:p>
          <a:p>
            <a:r>
              <a:rPr lang="en-US" dirty="0" err="1" smtClean="0"/>
              <a:t>PanAmerica</a:t>
            </a:r>
            <a:r>
              <a:rPr lang="en-US" dirty="0" smtClean="0"/>
              <a:t>(Pacific)</a:t>
            </a:r>
          </a:p>
          <a:p>
            <a:r>
              <a:rPr lang="en-US" dirty="0" err="1" smtClean="0"/>
              <a:t>Tawainse</a:t>
            </a:r>
            <a:r>
              <a:rPr lang="en-US" dirty="0" smtClean="0"/>
              <a:t> Military Jet</a:t>
            </a:r>
          </a:p>
          <a:p>
            <a:r>
              <a:rPr lang="en-US" dirty="0" smtClean="0"/>
              <a:t>“Wind”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852" y="6051178"/>
            <a:ext cx="514241" cy="514241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93" y="6114874"/>
            <a:ext cx="337474" cy="450545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4355388" y="6051178"/>
            <a:ext cx="1242223" cy="514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355388" y="5899430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1981/2 WATER</a:t>
            </a:r>
            <a:endParaRPr lang="en-US" sz="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328078" y="5938262"/>
            <a:ext cx="1127015" cy="69182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666807" y="5768959"/>
            <a:ext cx="2195866" cy="80655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6036479" y="5938262"/>
            <a:ext cx="1101134" cy="627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001067" y="3476325"/>
            <a:ext cx="532965" cy="24306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697662" y="1448422"/>
            <a:ext cx="6362533" cy="364607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169432" y="2623983"/>
            <a:ext cx="487511" cy="852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413187" y="2810475"/>
            <a:ext cx="4539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Pacific</a:t>
            </a:r>
            <a:endParaRPr lang="en-US" sz="800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3534032" y="1915297"/>
            <a:ext cx="0" cy="9461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310589" y="1718041"/>
            <a:ext cx="435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>
                <a:solidFill>
                  <a:schemeClr val="accent6"/>
                </a:solidFill>
              </a:rPr>
              <a:t>green</a:t>
            </a:r>
            <a:endParaRPr lang="en-US" sz="800" strike="sngStrike" dirty="0">
              <a:solidFill>
                <a:schemeClr val="accent6"/>
              </a:solidFill>
            </a:endParaRPr>
          </a:p>
        </p:txBody>
      </p:sp>
      <p:cxnSp>
        <p:nvCxnSpPr>
          <p:cNvPr id="62" name="Straight Arrow Connector 61"/>
          <p:cNvCxnSpPr>
            <a:stCxn id="61" idx="1"/>
          </p:cNvCxnSpPr>
          <p:nvPr/>
        </p:nvCxnSpPr>
        <p:spPr>
          <a:xfrm flipH="1">
            <a:off x="3129592" y="1825763"/>
            <a:ext cx="180997" cy="12203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315270" y="2329276"/>
            <a:ext cx="4368695" cy="276522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1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036" y="1718131"/>
            <a:ext cx="2262450" cy="5114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5" y="2723816"/>
            <a:ext cx="1373493" cy="76915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235754" y="2615712"/>
            <a:ext cx="1266094" cy="98536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" y="2054297"/>
            <a:ext cx="1370655" cy="5345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2" y="1349754"/>
            <a:ext cx="1370655" cy="56483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6436" y="1886162"/>
            <a:ext cx="1552381" cy="1485714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5622324" y="1718131"/>
            <a:ext cx="2397211" cy="1859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001" y="5593983"/>
            <a:ext cx="1247775" cy="11906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5179" y="4341708"/>
            <a:ext cx="5405958" cy="12356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792105" y="5763845"/>
            <a:ext cx="2939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NAVY.“</a:t>
            </a:r>
            <a:r>
              <a:rPr lang="en-US" dirty="0" err="1" smtClean="0"/>
              <a:t>tatto</a:t>
            </a:r>
            <a:r>
              <a:rPr lang="en-US" dirty="0" smtClean="0"/>
              <a:t>”.IPX.WIFE.”</a:t>
            </a:r>
            <a:r>
              <a:rPr lang="en-US" dirty="0" err="1" smtClean="0"/>
              <a:t>tatoo</a:t>
            </a:r>
            <a:r>
              <a:rPr lang="en-US" dirty="0" smtClean="0"/>
              <a:t>”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41910" y="6204862"/>
            <a:ext cx="789589" cy="58915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8637373" y="6133177"/>
            <a:ext cx="1446342" cy="5641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7278130" y="5609550"/>
            <a:ext cx="983672" cy="523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748584" y="5763845"/>
            <a:ext cx="827902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286" y="1565148"/>
            <a:ext cx="3167965" cy="2159496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7006281" y="1344802"/>
            <a:ext cx="4534930" cy="2411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8748584" y="4633784"/>
            <a:ext cx="1959018" cy="1499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176" y="5634316"/>
            <a:ext cx="309330" cy="220950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H="1">
            <a:off x="11541211" y="5383480"/>
            <a:ext cx="426861" cy="710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0238728" y="4028507"/>
            <a:ext cx="14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Science Book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779476" y="3905396"/>
            <a:ext cx="6976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</a:p>
          <a:p>
            <a:r>
              <a:rPr lang="en-US" sz="800" strike="sngStrike" dirty="0" smtClean="0"/>
              <a:t>x/y walk out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9486943" y="383968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manic</a:t>
            </a:r>
            <a:endParaRPr lang="en-US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7906" y="6341783"/>
            <a:ext cx="499947" cy="347547"/>
          </a:xfrm>
          <a:prstGeom prst="rect">
            <a:avLst/>
          </a:prstGeom>
        </p:spPr>
      </p:pic>
      <p:cxnSp>
        <p:nvCxnSpPr>
          <p:cNvPr id="46" name="Straight Connector 45"/>
          <p:cNvCxnSpPr>
            <a:endCxn id="21" idx="3"/>
          </p:cNvCxnSpPr>
          <p:nvPr/>
        </p:nvCxnSpPr>
        <p:spPr>
          <a:xfrm flipH="1" flipV="1">
            <a:off x="11379776" y="6189296"/>
            <a:ext cx="860510" cy="627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049385" y="6437870"/>
            <a:ext cx="3601752" cy="188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endCxn id="26" idx="1"/>
          </p:cNvCxnSpPr>
          <p:nvPr/>
        </p:nvCxnSpPr>
        <p:spPr>
          <a:xfrm flipH="1">
            <a:off x="9731499" y="6369122"/>
            <a:ext cx="352216" cy="130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39669" y="6094387"/>
            <a:ext cx="350611" cy="718753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7442286" y="6013668"/>
            <a:ext cx="899582" cy="844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25" idx="3"/>
          </p:cNvCxnSpPr>
          <p:nvPr/>
        </p:nvCxnSpPr>
        <p:spPr>
          <a:xfrm>
            <a:off x="7575622" y="5948511"/>
            <a:ext cx="215587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35569" y="6104902"/>
            <a:ext cx="586991" cy="661608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6895070" y="5948511"/>
            <a:ext cx="1366732" cy="740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653" y="6177395"/>
            <a:ext cx="434417" cy="325393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6549761" y="6006323"/>
            <a:ext cx="375296" cy="766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668654" y="6433498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IPX</a:t>
            </a:r>
            <a:endParaRPr lang="en-US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5959142" y="6197725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Soccer kick leg left middle(back)</a:t>
            </a:r>
            <a:endParaRPr lang="en-US" sz="800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504" y="5474042"/>
            <a:ext cx="637281" cy="637281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3297981" y="1714619"/>
            <a:ext cx="3214030" cy="51177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 flipV="1">
            <a:off x="6025254" y="5577356"/>
            <a:ext cx="793144" cy="764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6455223" y="5560627"/>
            <a:ext cx="19127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	Katy </a:t>
            </a:r>
            <a:r>
              <a:rPr lang="en-US" sz="800" strike="sngStrike" dirty="0" err="1" smtClean="0"/>
              <a:t>boeh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madnna</a:t>
            </a:r>
            <a:endParaRPr lang="en-US" sz="800" strike="sngStrike" dirty="0" smtClean="0"/>
          </a:p>
          <a:p>
            <a:r>
              <a:rPr lang="en-US" sz="800" strike="sngStrike" dirty="0" smtClean="0"/>
              <a:t>Jason/</a:t>
            </a:r>
            <a:r>
              <a:rPr lang="en-US" sz="800" strike="sngStrike" dirty="0" err="1" smtClean="0"/>
              <a:t>tyson</a:t>
            </a:r>
            <a:endParaRPr lang="en-US" sz="800" strike="sngStrike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727" y="3825507"/>
            <a:ext cx="685841" cy="317981"/>
          </a:xfrm>
          <a:prstGeom prst="rect">
            <a:avLst/>
          </a:prstGeom>
        </p:spPr>
      </p:pic>
      <p:cxnSp>
        <p:nvCxnSpPr>
          <p:cNvPr id="70" name="Straight Connector 69"/>
          <p:cNvCxnSpPr/>
          <p:nvPr/>
        </p:nvCxnSpPr>
        <p:spPr>
          <a:xfrm flipH="1">
            <a:off x="10610251" y="3724644"/>
            <a:ext cx="1357821" cy="6731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38" idx="2"/>
          </p:cNvCxnSpPr>
          <p:nvPr/>
        </p:nvCxnSpPr>
        <p:spPr>
          <a:xfrm flipH="1">
            <a:off x="10707602" y="5855266"/>
            <a:ext cx="971239" cy="16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4196" y="6070254"/>
            <a:ext cx="309330" cy="22095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55888" y="6046209"/>
            <a:ext cx="348488" cy="407554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 flipV="1">
            <a:off x="10610251" y="5948511"/>
            <a:ext cx="678910" cy="66965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768" y="3723814"/>
            <a:ext cx="314824" cy="31482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H="1">
            <a:off x="10284060" y="3356271"/>
            <a:ext cx="1357821" cy="6731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273746" y="4715380"/>
            <a:ext cx="19945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“That is </a:t>
            </a:r>
            <a:r>
              <a:rPr lang="en-US" dirty="0" err="1" smtClean="0"/>
              <a:t>Dryed</a:t>
            </a:r>
            <a:r>
              <a:rPr lang="en-US" dirty="0" smtClean="0"/>
              <a:t> Ice” </a:t>
            </a:r>
          </a:p>
          <a:p>
            <a:r>
              <a:rPr lang="en-US" sz="800" strike="sngStrike" dirty="0" err="1" smtClean="0"/>
              <a:t>sieltn</a:t>
            </a:r>
            <a:r>
              <a:rPr lang="en-US" sz="800" strike="sngStrike" dirty="0" smtClean="0"/>
              <a:t> 0.001 Los Angela Visit Father</a:t>
            </a:r>
            <a:endParaRPr lang="en-US" sz="800" strike="sngStrike" dirty="0"/>
          </a:p>
        </p:txBody>
      </p:sp>
      <p:cxnSp>
        <p:nvCxnSpPr>
          <p:cNvPr id="81" name="Straight Connector 80"/>
          <p:cNvCxnSpPr>
            <a:stCxn id="79" idx="1"/>
          </p:cNvCxnSpPr>
          <p:nvPr/>
        </p:nvCxnSpPr>
        <p:spPr>
          <a:xfrm flipV="1">
            <a:off x="9273746" y="4851400"/>
            <a:ext cx="1994520" cy="110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995504" y="5474042"/>
            <a:ext cx="5953480" cy="138395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1477827" y="1424497"/>
            <a:ext cx="135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ATOMBOMB SCHOOL(pre.WW1.Verdun France,30Y war)</a:t>
            </a:r>
            <a:endParaRPr lang="en-US" sz="800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7" y="3626192"/>
            <a:ext cx="2466975" cy="1847850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1655759" y="2390629"/>
            <a:ext cx="905859" cy="1077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2703763" y="1145948"/>
            <a:ext cx="6477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Mother: </a:t>
            </a:r>
            <a:r>
              <a:rPr lang="en-US" dirty="0" smtClean="0"/>
              <a:t>Do you want to go the </a:t>
            </a:r>
            <a:r>
              <a:rPr lang="en-US" dirty="0" err="1" smtClean="0"/>
              <a:t>wooz</a:t>
            </a:r>
            <a:r>
              <a:rPr lang="en-US" dirty="0" smtClean="0"/>
              <a:t>? On the weekend? </a:t>
            </a:r>
            <a:r>
              <a:rPr lang="en-US" sz="800" dirty="0" smtClean="0"/>
              <a:t>$5Airwalk, Nike Air $30</a:t>
            </a:r>
            <a:endParaRPr lang="en-US" sz="800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87" y="5522667"/>
            <a:ext cx="1950923" cy="1298251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V="1">
            <a:off x="394383" y="5207823"/>
            <a:ext cx="2605751" cy="150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3657600" y="1344802"/>
            <a:ext cx="5284310" cy="5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571" y="2804924"/>
            <a:ext cx="918495" cy="687985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1541926" y="2498606"/>
            <a:ext cx="1428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2000/1 </a:t>
            </a:r>
            <a:r>
              <a:rPr lang="en-US" sz="800" strike="sngStrike" dirty="0" err="1" smtClean="0"/>
              <a:t>sociea</a:t>
            </a:r>
            <a:r>
              <a:rPr lang="en-US" sz="800" strike="sngStrike" dirty="0" smtClean="0"/>
              <a:t> studies teacher</a:t>
            </a:r>
          </a:p>
          <a:p>
            <a:r>
              <a:rPr lang="en-US" sz="800" dirty="0" smtClean="0"/>
              <a:t>0 US.LEGISLATON</a:t>
            </a:r>
            <a:endParaRPr lang="en-US" sz="800" dirty="0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17523" y="3079904"/>
            <a:ext cx="2916583" cy="2650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28355" y="1444027"/>
            <a:ext cx="12063645" cy="537628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272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497" y="2706130"/>
            <a:ext cx="1914436" cy="119989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184" y="2706130"/>
            <a:ext cx="1977611" cy="1219356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 flipH="1">
            <a:off x="6314303" y="2940908"/>
            <a:ext cx="1482811" cy="543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661189" y="2397211"/>
            <a:ext cx="39749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Dell(</a:t>
            </a:r>
            <a:r>
              <a:rPr lang="en-US" dirty="0" err="1" smtClean="0"/>
              <a:t>quest.client.weltbile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G.GOD.</a:t>
            </a:r>
            <a:r>
              <a:rPr lang="en-US" strike="sngStrike" dirty="0" err="1" smtClean="0"/>
              <a:t>Cherytree.damiler.fiat.anglea.bild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4473147" y="1299516"/>
            <a:ext cx="70580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QUEEN.!</a:t>
            </a:r>
            <a:r>
              <a:rPr lang="en-US" dirty="0" err="1" smtClean="0"/>
              <a:t>HOMCIDE:NANA.lingusits</a:t>
            </a:r>
            <a:r>
              <a:rPr lang="en-US" dirty="0" smtClean="0"/>
              <a:t>(</a:t>
            </a:r>
            <a:r>
              <a:rPr lang="en-US" strike="sngStrike" dirty="0" smtClean="0"/>
              <a:t>mirror </a:t>
            </a:r>
            <a:r>
              <a:rPr lang="en-US" strike="sngStrike" dirty="0" err="1" smtClean="0"/>
              <a:t>newpaper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ATOMCLOCI(CPVA.NEWPAPER)</a:t>
            </a:r>
          </a:p>
          <a:p>
            <a:r>
              <a:rPr lang="en-US" dirty="0" smtClean="0"/>
              <a:t>FORT MYERS IMPORT Police  MARK ( </a:t>
            </a:r>
            <a:r>
              <a:rPr lang="en-US" dirty="0" err="1" smtClean="0"/>
              <a:t>newpaper</a:t>
            </a:r>
            <a:r>
              <a:rPr lang="en-US" dirty="0" smtClean="0"/>
              <a:t> </a:t>
            </a:r>
            <a:r>
              <a:rPr lang="en-US" dirty="0" err="1" smtClean="0"/>
              <a:t>devliver</a:t>
            </a:r>
            <a:r>
              <a:rPr lang="en-US" dirty="0" smtClean="0"/>
              <a:t> front door </a:t>
            </a:r>
            <a:r>
              <a:rPr lang="en-US" dirty="0" err="1" smtClean="0"/>
              <a:t>regus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FORT WORTH IMPROT </a:t>
            </a:r>
            <a:r>
              <a:rPr lang="en-US" dirty="0" err="1" smtClean="0"/>
              <a:t>Pocle</a:t>
            </a:r>
            <a:r>
              <a:rPr lang="en-US" dirty="0" smtClean="0"/>
              <a:t> !JYLL (</a:t>
            </a:r>
            <a:r>
              <a:rPr lang="en-US" dirty="0" err="1" smtClean="0"/>
              <a:t>newpaper</a:t>
            </a:r>
            <a:r>
              <a:rPr lang="en-US" dirty="0" smtClean="0"/>
              <a:t> delivery </a:t>
            </a:r>
            <a:r>
              <a:rPr lang="en-US" dirty="0" err="1" smtClean="0"/>
              <a:t>fron</a:t>
            </a:r>
            <a:r>
              <a:rPr lang="en-US" dirty="0" smtClean="0"/>
              <a:t> door LIBRARY)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2248930" y="2940908"/>
            <a:ext cx="4658497" cy="9651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625811" y="2397211"/>
            <a:ext cx="4658497" cy="11856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093676" y="3925486"/>
            <a:ext cx="230383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HOMICIDE:ur_ur_omi</a:t>
            </a:r>
            <a:endParaRPr lang="en-US" dirty="0" smtClean="0"/>
          </a:p>
          <a:p>
            <a:r>
              <a:rPr lang="en-US" sz="800" dirty="0" err="1" smtClean="0"/>
              <a:t>Remaired</a:t>
            </a:r>
            <a:r>
              <a:rPr lang="en-US" sz="800" dirty="0" smtClean="0"/>
              <a:t> American 2003</a:t>
            </a:r>
          </a:p>
          <a:p>
            <a:r>
              <a:rPr lang="en-US" sz="800" strike="sngStrike" dirty="0" smtClean="0"/>
              <a:t>Delivered </a:t>
            </a:r>
            <a:r>
              <a:rPr lang="en-US" sz="800" strike="sngStrike" dirty="0" err="1" smtClean="0"/>
              <a:t>newpaper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Girlfirnd</a:t>
            </a:r>
            <a:r>
              <a:rPr lang="en-US" sz="800" strike="sngStrike" dirty="0" smtClean="0"/>
              <a:t> grandfather 1994</a:t>
            </a:r>
            <a:endParaRPr lang="en-US" sz="800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8" y="1393092"/>
            <a:ext cx="1477927" cy="1869578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11211" y="1393092"/>
            <a:ext cx="2397211" cy="21897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158" y="3738743"/>
            <a:ext cx="1656577" cy="1112446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2625811" y="3611023"/>
            <a:ext cx="4658497" cy="96511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111211" y="5065479"/>
            <a:ext cx="472727" cy="420130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345989" y="5127263"/>
            <a:ext cx="469557" cy="42013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717589" y="5065479"/>
            <a:ext cx="2184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Ryan’s </a:t>
            </a:r>
            <a:r>
              <a:rPr lang="en-US" dirty="0" err="1" smtClean="0"/>
              <a:t>Bicyels</a:t>
            </a:r>
            <a:r>
              <a:rPr lang="en-US" dirty="0" smtClean="0"/>
              <a:t> §Theft 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512" y="4910651"/>
            <a:ext cx="1139270" cy="853353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041" y="4910651"/>
            <a:ext cx="835896" cy="835896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3352715" y="5697195"/>
            <a:ext cx="2901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</a:t>
            </a:r>
            <a:r>
              <a:rPr lang="en-US" sz="800" strike="sngStrike" dirty="0" smtClean="0"/>
              <a:t>6c.andreas.kaiser</a:t>
            </a:r>
            <a:r>
              <a:rPr lang="en-US" dirty="0" smtClean="0"/>
              <a:t>.VIRIGNA.MARY</a:t>
            </a:r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3657600" y="4910651"/>
            <a:ext cx="3101546" cy="63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272760" y="5941311"/>
            <a:ext cx="1544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!mini playback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309" y="4943898"/>
            <a:ext cx="1199640" cy="898572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903" y="6450070"/>
            <a:ext cx="1038095" cy="428571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314502" y="6093467"/>
            <a:ext cx="15616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Gorbache</a:t>
            </a:r>
            <a:r>
              <a:rPr lang="en-US" sz="800" strike="sngStrike" dirty="0" smtClean="0"/>
              <a:t>(nutcracker protection)</a:t>
            </a:r>
            <a:endParaRPr lang="en-US" sz="8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659298" y="5899326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sung</a:t>
            </a:r>
            <a:endParaRPr lang="en-US" strike="sngStrike" dirty="0"/>
          </a:p>
        </p:txBody>
      </p:sp>
      <p:sp>
        <p:nvSpPr>
          <p:cNvPr id="82" name="TextBox 81"/>
          <p:cNvSpPr txBox="1"/>
          <p:nvPr/>
        </p:nvSpPr>
        <p:spPr>
          <a:xfrm>
            <a:off x="157637" y="5832517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</a:t>
            </a:r>
            <a:r>
              <a:rPr lang="en-US" sz="800" strike="sngStrike" dirty="0" smtClean="0"/>
              <a:t>green ford[] cracked nuts </a:t>
            </a:r>
            <a:r>
              <a:rPr lang="en-US" sz="800" strike="sngStrike" dirty="0" err="1" smtClean="0"/>
              <a:t>vistiing</a:t>
            </a:r>
            <a:endParaRPr lang="en-US" sz="800" strike="sngStrike" dirty="0"/>
          </a:p>
        </p:txBody>
      </p:sp>
      <p:cxnSp>
        <p:nvCxnSpPr>
          <p:cNvPr id="85" name="Straight Connector 84"/>
          <p:cNvCxnSpPr/>
          <p:nvPr/>
        </p:nvCxnSpPr>
        <p:spPr>
          <a:xfrm>
            <a:off x="815546" y="4851189"/>
            <a:ext cx="10997513" cy="92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/>
          <p:cNvCxnSpPr/>
          <p:nvPr/>
        </p:nvCxnSpPr>
        <p:spPr>
          <a:xfrm>
            <a:off x="504180" y="5956305"/>
            <a:ext cx="10997513" cy="92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283954" y="6351651"/>
            <a:ext cx="8618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 </a:t>
            </a:r>
            <a:r>
              <a:rPr lang="en-US" sz="800" strike="sngStrike" dirty="0" err="1" smtClean="0"/>
              <a:t>mili.vanili</a:t>
            </a:r>
            <a:r>
              <a:rPr lang="en-US" dirty="0" smtClean="0"/>
              <a:t> FBI:WMD for Office Shooter   </a:t>
            </a:r>
            <a:r>
              <a:rPr lang="en-US" strike="sngStrike" dirty="0" err="1" smtClean="0"/>
              <a:t>anmimals</a:t>
            </a:r>
            <a:r>
              <a:rPr lang="en-US" dirty="0" smtClean="0"/>
              <a:t> IPX.INTENET 6c.WWI.</a:t>
            </a:r>
            <a:r>
              <a:rPr lang="en-US" strike="sngStrike" dirty="0" smtClean="0"/>
              <a:t>marx(Kaiser)</a:t>
            </a:r>
            <a:endParaRPr lang="en-US" strike="sngStrike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5452" y="6040400"/>
            <a:ext cx="1398213" cy="333767"/>
          </a:xfrm>
          <a:prstGeom prst="rect">
            <a:avLst/>
          </a:prstGeom>
        </p:spPr>
      </p:pic>
      <p:cxnSp>
        <p:nvCxnSpPr>
          <p:cNvPr id="91" name="Straight Connector 90"/>
          <p:cNvCxnSpPr>
            <a:stCxn id="73" idx="1"/>
          </p:cNvCxnSpPr>
          <p:nvPr/>
        </p:nvCxnSpPr>
        <p:spPr>
          <a:xfrm>
            <a:off x="5272760" y="6125977"/>
            <a:ext cx="18463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6941265" y="6083992"/>
            <a:ext cx="2155212" cy="2901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816600" y="5229022"/>
            <a:ext cx="3832088" cy="7736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 flipV="1">
            <a:off x="8531773" y="6100185"/>
            <a:ext cx="2802536" cy="314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V="1">
            <a:off x="5983273" y="6038531"/>
            <a:ext cx="2364380" cy="4115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H="1" flipV="1">
            <a:off x="8531773" y="6085861"/>
            <a:ext cx="720892" cy="2995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4300254" y="6257680"/>
            <a:ext cx="6766355" cy="76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5103" y="4957095"/>
            <a:ext cx="7732012" cy="89777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0" y="5960928"/>
            <a:ext cx="12902852" cy="89777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08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72" y="1758492"/>
            <a:ext cx="5265703" cy="22242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Oval 7"/>
          <p:cNvSpPr/>
          <p:nvPr/>
        </p:nvSpPr>
        <p:spPr>
          <a:xfrm>
            <a:off x="6598509" y="1774996"/>
            <a:ext cx="2397210" cy="22242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205783" y="1774996"/>
            <a:ext cx="2755556" cy="1610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0256281" y="3475470"/>
            <a:ext cx="222421" cy="61783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10009146" y="2561070"/>
            <a:ext cx="605481" cy="1210962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21269" y="349569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Nick</a:t>
            </a:r>
            <a:endParaRPr lang="en-US" sz="800" dirty="0"/>
          </a:p>
        </p:txBody>
      </p:sp>
      <p:sp>
        <p:nvSpPr>
          <p:cNvPr id="19" name="Rounded Rectangle 18"/>
          <p:cNvSpPr/>
          <p:nvPr/>
        </p:nvSpPr>
        <p:spPr>
          <a:xfrm>
            <a:off x="10995859" y="3542901"/>
            <a:ext cx="222421" cy="617838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10748724" y="2628501"/>
            <a:ext cx="605481" cy="1210962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0860847" y="3563124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Nick</a:t>
            </a:r>
            <a:endParaRPr lang="en-US" sz="8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009146" y="1758492"/>
            <a:ext cx="469556" cy="792466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0432189" y="1750593"/>
            <a:ext cx="469556" cy="792466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0144156" y="1774996"/>
            <a:ext cx="469556" cy="792466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45289" y="1265485"/>
            <a:ext cx="278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“Plants” 2023.25Y </a:t>
            </a:r>
            <a:r>
              <a:rPr lang="en-US" sz="800" strike="sngStrike" dirty="0" err="1" smtClean="0"/>
              <a:t>ibm-dns:season.com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617838" y="4160739"/>
            <a:ext cx="546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Favorite Plant</a:t>
            </a:r>
            <a:r>
              <a:rPr lang="en-US" dirty="0" smtClean="0"/>
              <a:t>: Nanas house near shoreline in Foster City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5276335" y="2146826"/>
            <a:ext cx="715040" cy="3962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2582562" y="1450151"/>
            <a:ext cx="877330" cy="539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228120" y="4582887"/>
            <a:ext cx="2708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plant types near </a:t>
            </a:r>
            <a:r>
              <a:rPr lang="en-US" dirty="0" err="1"/>
              <a:t>oceanside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23" y="4947889"/>
            <a:ext cx="2628900" cy="1743075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3618854" y="5415722"/>
            <a:ext cx="417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Minnesota Pasture: Description by Mother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18854" y="5203758"/>
            <a:ext cx="137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Default: Golf</a:t>
            </a:r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87" y="4706432"/>
            <a:ext cx="528935" cy="35262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676" y="4852717"/>
            <a:ext cx="3035300" cy="159353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6598509" y="1866900"/>
            <a:ext cx="2002167" cy="2115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9323259" y="1370090"/>
            <a:ext cx="2525841" cy="2612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822" y="5887913"/>
            <a:ext cx="1005221" cy="71772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6438" y="4524495"/>
            <a:ext cx="1415689" cy="56493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305312" y="5036985"/>
            <a:ext cx="713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Jade Plant</a:t>
            </a:r>
            <a:endParaRPr lang="en-US" sz="1000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1001" y="4525046"/>
            <a:ext cx="1309136" cy="59959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6719919" y="5079722"/>
            <a:ext cx="809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Sea Purse Lane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6660062" y="4233961"/>
            <a:ext cx="929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CACTUS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6660062" y="4345405"/>
            <a:ext cx="1137052" cy="105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 flipV="1">
            <a:off x="4729954" y="3495693"/>
            <a:ext cx="2507447" cy="1357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686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20972" y="3244334"/>
            <a:ext cx="395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foster city </a:t>
            </a:r>
            <a:r>
              <a:rPr lang="en-US" dirty="0" err="1"/>
              <a:t>califron</a:t>
            </a:r>
            <a:r>
              <a:rPr lang="en-US" dirty="0"/>
              <a:t> </a:t>
            </a:r>
            <a:r>
              <a:rPr lang="en-US" dirty="0" err="1"/>
              <a:t>japanase</a:t>
            </a:r>
            <a:r>
              <a:rPr lang="en-US" dirty="0"/>
              <a:t> </a:t>
            </a:r>
            <a:r>
              <a:rPr lang="en-US" dirty="0" err="1"/>
              <a:t>archtiecutre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120972" y="3244334"/>
            <a:ext cx="395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foster city </a:t>
            </a:r>
            <a:r>
              <a:rPr lang="en-US" dirty="0" err="1"/>
              <a:t>califron</a:t>
            </a:r>
            <a:r>
              <a:rPr lang="en-US" dirty="0"/>
              <a:t> </a:t>
            </a:r>
            <a:r>
              <a:rPr lang="en-US" dirty="0" err="1"/>
              <a:t>japanase</a:t>
            </a:r>
            <a:r>
              <a:rPr lang="en-US" dirty="0"/>
              <a:t> </a:t>
            </a:r>
            <a:r>
              <a:rPr lang="en-US" dirty="0" err="1"/>
              <a:t>archtiecutre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120972" y="4578864"/>
            <a:ext cx="37879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Tiberour</a:t>
            </a:r>
            <a:r>
              <a:rPr lang="en-US" dirty="0" smtClean="0"/>
              <a:t> </a:t>
            </a:r>
            <a:r>
              <a:rPr lang="en-US" dirty="0" err="1" smtClean="0"/>
              <a:t>califron</a:t>
            </a:r>
            <a:r>
              <a:rPr lang="en-US" dirty="0" smtClean="0"/>
              <a:t> </a:t>
            </a:r>
            <a:r>
              <a:rPr lang="en-US" dirty="0" err="1"/>
              <a:t>japanase</a:t>
            </a:r>
            <a:r>
              <a:rPr lang="en-US" dirty="0"/>
              <a:t> </a:t>
            </a:r>
            <a:r>
              <a:rPr lang="en-US" dirty="0" err="1"/>
              <a:t>archtiecutre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38368" y="3719384"/>
            <a:ext cx="260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</a:t>
            </a:r>
            <a:r>
              <a:rPr lang="en-US" strike="sngStrike" dirty="0" err="1" smtClean="0"/>
              <a:t>stanfore.gentece.yang</a:t>
            </a:r>
            <a:endParaRPr lang="en-US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120972" y="3904050"/>
            <a:ext cx="512812" cy="18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699157" y="3719384"/>
            <a:ext cx="2605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  </a:t>
            </a:r>
            <a:r>
              <a:rPr lang="en-US" strike="sngStrike" dirty="0" smtClean="0"/>
              <a:t>cook</a:t>
            </a:r>
            <a:r>
              <a:rPr lang="en-US" dirty="0" smtClean="0"/>
              <a:t>  HOMCIP:NANA</a:t>
            </a:r>
          </a:p>
          <a:p>
            <a:r>
              <a:rPr lang="en-US" dirty="0" smtClean="0"/>
              <a:t>	</a:t>
            </a:r>
            <a:r>
              <a:rPr lang="en-US" strike="sngStrike" dirty="0" err="1" smtClean="0"/>
              <a:t>gary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8896865" y="2199503"/>
            <a:ext cx="154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   VIRGINAI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11930" y="1741618"/>
            <a:ext cx="2823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w/</a:t>
            </a:r>
            <a:r>
              <a:rPr lang="en-US" sz="800" strike="sngStrike" dirty="0" err="1" smtClean="0"/>
              <a:t>sam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aqusiton</a:t>
            </a:r>
            <a:r>
              <a:rPr lang="en-US" sz="800" strike="sngStrike" dirty="0" smtClean="0"/>
              <a:t> al </a:t>
            </a:r>
            <a:r>
              <a:rPr lang="en-US" sz="800" strike="sngStrike" dirty="0" err="1" smtClean="0"/>
              <a:t>zollar</a:t>
            </a:r>
            <a:r>
              <a:rPr lang="en-US" sz="800" strike="sngStrike" dirty="0" smtClean="0"/>
              <a:t> picture; piano </a:t>
            </a:r>
            <a:r>
              <a:rPr lang="en-US" sz="800" strike="sngStrike" dirty="0" err="1" smtClean="0"/>
              <a:t>illstation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tibero</a:t>
            </a:r>
            <a:r>
              <a:rPr lang="en-US" sz="800" strike="sngStrike" dirty="0" smtClean="0"/>
              <a:t> sf views</a:t>
            </a:r>
            <a:endParaRPr lang="en-US" sz="800" strike="sngStrike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111941" y="3270495"/>
            <a:ext cx="3959087" cy="167770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477634" y="2226349"/>
            <a:ext cx="1544334" cy="34248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229846" y="3746229"/>
            <a:ext cx="2200154" cy="61948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3011" y="1220042"/>
            <a:ext cx="5941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white.gheoh</a:t>
            </a:r>
            <a:r>
              <a:rPr lang="en-US" sz="800" strike="sngStrike" dirty="0" smtClean="0"/>
              <a:t>(sap)</a:t>
            </a:r>
            <a:r>
              <a:rPr lang="en-US" sz="800" dirty="0" smtClean="0"/>
              <a:t>.</a:t>
            </a:r>
            <a:r>
              <a:rPr lang="en-US" sz="800" dirty="0" err="1" smtClean="0"/>
              <a:t>Cupertoin</a:t>
            </a:r>
            <a:r>
              <a:rPr lang="en-US" dirty="0" err="1" smtClean="0"/>
              <a:t>.CPVA.CHECKPON</a:t>
            </a:r>
            <a:r>
              <a:rPr lang="en-US" dirty="0" smtClean="0"/>
              <a:t> CHARLIE HOCME:NANA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anagle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merkel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157809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4828361"/>
            <a:ext cx="4039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white empty box base ball card 32 </a:t>
            </a:r>
            <a:r>
              <a:rPr lang="en-US" dirty="0" err="1"/>
              <a:t>incens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4389" y="2297327"/>
            <a:ext cx="1055086" cy="80465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10404389" y="2297327"/>
            <a:ext cx="1383957" cy="956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4" idx="1"/>
            <a:endCxn id="4" idx="3"/>
          </p:cNvCxnSpPr>
          <p:nvPr/>
        </p:nvCxnSpPr>
        <p:spPr>
          <a:xfrm>
            <a:off x="6096000" y="5013027"/>
            <a:ext cx="40396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589" y="1436263"/>
            <a:ext cx="963183" cy="9631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26" y="1483758"/>
            <a:ext cx="915688" cy="91568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1635210" y="1436263"/>
            <a:ext cx="1435444" cy="9631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785" y="2802947"/>
            <a:ext cx="1465949" cy="1465949"/>
          </a:xfrm>
          <a:prstGeom prst="rect">
            <a:avLst/>
          </a:prstGeom>
        </p:spPr>
      </p:pic>
      <p:sp>
        <p:nvSpPr>
          <p:cNvPr id="23" name="Oval 22"/>
          <p:cNvSpPr/>
          <p:nvPr/>
        </p:nvSpPr>
        <p:spPr>
          <a:xfrm>
            <a:off x="3459892" y="4810000"/>
            <a:ext cx="877330" cy="664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524120" y="5477822"/>
            <a:ext cx="877330" cy="664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695759" y="5478856"/>
            <a:ext cx="877330" cy="664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695759" y="4776708"/>
            <a:ext cx="877330" cy="6640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898557" y="4218611"/>
            <a:ext cx="3330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smtClean="0"/>
              <a:t>Come to my house I will show you my baseball cards( micostore)</a:t>
            </a:r>
            <a:endParaRPr lang="en-US" sz="800" strike="sngStrike" dirty="0"/>
          </a:p>
        </p:txBody>
      </p:sp>
      <p:cxnSp>
        <p:nvCxnSpPr>
          <p:cNvPr id="29" name="Straight Arrow Connector 28"/>
          <p:cNvCxnSpPr/>
          <p:nvPr/>
        </p:nvCxnSpPr>
        <p:spPr>
          <a:xfrm flipV="1">
            <a:off x="3778335" y="2297327"/>
            <a:ext cx="2066411" cy="2136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30870" y="115831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1988/9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592336" y="1220163"/>
            <a:ext cx="100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!ROBERT</a:t>
            </a:r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4811540" y="4683211"/>
            <a:ext cx="1144417" cy="329816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649" y="3045219"/>
            <a:ext cx="1682674" cy="104325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97" y="4195254"/>
            <a:ext cx="1792870" cy="1143851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173892" y="1804086"/>
            <a:ext cx="3793524" cy="2360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810010" y="3253984"/>
            <a:ext cx="3793524" cy="2360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6391971" y="1459897"/>
            <a:ext cx="5226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PENTAGON.WW2.PAULBARACK.PX.!HOMICIDE:JESUS</a:t>
            </a:r>
          </a:p>
          <a:p>
            <a:r>
              <a:rPr lang="en-US" dirty="0" smtClean="0"/>
              <a:t>1994 ♥LACE </a:t>
            </a:r>
            <a:r>
              <a:rPr lang="en-US" dirty="0" err="1" smtClean="0"/>
              <a:t>Complet</a:t>
            </a:r>
            <a:r>
              <a:rPr lang="en-US" dirty="0" smtClean="0"/>
              <a:t> Set Box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730540" y="1959201"/>
            <a:ext cx="1202271" cy="160509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5955957" y="2399446"/>
            <a:ext cx="2372497" cy="963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890166" y="2133384"/>
            <a:ext cx="590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Eddi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5311215" y="2334713"/>
            <a:ext cx="4384720" cy="289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689995" y="2504549"/>
            <a:ext cx="777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robert</a:t>
            </a:r>
            <a:endParaRPr lang="en-US" strike="sngStrike" dirty="0"/>
          </a:p>
        </p:txBody>
      </p:sp>
      <p:cxnSp>
        <p:nvCxnSpPr>
          <p:cNvPr id="46" name="Straight Connector 45"/>
          <p:cNvCxnSpPr>
            <a:endCxn id="11" idx="1"/>
          </p:cNvCxnSpPr>
          <p:nvPr/>
        </p:nvCxnSpPr>
        <p:spPr>
          <a:xfrm>
            <a:off x="9798908" y="1941602"/>
            <a:ext cx="605481" cy="758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4811540" y="4541667"/>
            <a:ext cx="919209" cy="188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99" y="5699207"/>
            <a:ext cx="652840" cy="87157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230870" y="5822890"/>
            <a:ext cx="1512719" cy="747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33" y="2434486"/>
            <a:ext cx="1467196" cy="570576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1587714" y="1941602"/>
            <a:ext cx="1638215" cy="3499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71277" y="5986645"/>
            <a:ext cx="873579" cy="513010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10293178" y="5822890"/>
            <a:ext cx="951471" cy="849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667999" y="2377841"/>
            <a:ext cx="1713849" cy="281985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810775" y="2518677"/>
            <a:ext cx="2627095" cy="187403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490849" y="1540636"/>
            <a:ext cx="3399317" cy="162830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10471277" y="1941602"/>
            <a:ext cx="338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Ibm</a:t>
            </a:r>
            <a:r>
              <a:rPr lang="en-US" dirty="0" smtClean="0"/>
              <a:t> ONSITE !OFFE </a:t>
            </a:r>
            <a:r>
              <a:rPr lang="en-US" dirty="0" err="1" smtClean="0"/>
              <a:t>eddi.elk.grove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997377" y="1749003"/>
            <a:ext cx="3715071" cy="150498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244" y="1454958"/>
            <a:ext cx="498764" cy="749509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26" y="1461433"/>
            <a:ext cx="803173" cy="803173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>
            <a:off x="2520986" y="1436263"/>
            <a:ext cx="1880464" cy="669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4272965" y="4151899"/>
            <a:ext cx="1558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Back office, yang kora </a:t>
            </a:r>
            <a:r>
              <a:rPr lang="en-US" sz="800" strike="sngStrike" dirty="0" err="1" smtClean="0"/>
              <a:t>mico</a:t>
            </a:r>
            <a:r>
              <a:rPr lang="en-US" sz="800" strike="sngStrike" dirty="0" smtClean="0"/>
              <a:t> store</a:t>
            </a:r>
          </a:p>
          <a:p>
            <a:r>
              <a:rPr lang="en-US" sz="800" strike="sngStrike" dirty="0" smtClean="0"/>
              <a:t>Front office baseball card store </a:t>
            </a:r>
          </a:p>
          <a:p>
            <a:r>
              <a:rPr lang="en-US" sz="800" strike="sngStrike" dirty="0" err="1" smtClean="0"/>
              <a:t>Daveid</a:t>
            </a:r>
            <a:r>
              <a:rPr lang="en-US" sz="800" strike="sngStrike" dirty="0" smtClean="0"/>
              <a:t> worth, green, </a:t>
            </a:r>
            <a:r>
              <a:rPr lang="en-US" sz="800" strike="sngStrike" dirty="0" err="1" smtClean="0"/>
              <a:t>irish</a:t>
            </a:r>
            <a:endParaRPr lang="en-US" sz="800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20" y="1456545"/>
            <a:ext cx="322842" cy="49570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38833" y="1827483"/>
            <a:ext cx="327838" cy="277786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4174599" y="1589495"/>
            <a:ext cx="692072" cy="614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082878" y="1312661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HOMCEI:TRANVESTIE</a:t>
            </a:r>
            <a:endParaRPr lang="en-US" sz="800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883858" y="1362622"/>
            <a:ext cx="3166729" cy="92323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2704198" y="1609630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EVIDENCE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45237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362832" y="1767016"/>
            <a:ext cx="92675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264876" y="1767016"/>
            <a:ext cx="1040154" cy="30588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9563" y="1071045"/>
            <a:ext cx="1847850" cy="2466975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0" y="1380607"/>
            <a:ext cx="2570205" cy="184785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1297" y="2162432"/>
            <a:ext cx="3302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 </a:t>
            </a:r>
            <a:r>
              <a:rPr lang="en-US" dirty="0" err="1" smtClean="0"/>
              <a:t>Schwazzeger</a:t>
            </a:r>
            <a:r>
              <a:rPr lang="en-US" dirty="0" smtClean="0"/>
              <a:t>(</a:t>
            </a:r>
            <a:r>
              <a:rPr lang="en-US" dirty="0" err="1" smtClean="0"/>
              <a:t>McCARTHY</a:t>
            </a:r>
            <a:r>
              <a:rPr lang="en-US" dirty="0" smtClean="0"/>
              <a:t>) </a:t>
            </a:r>
            <a:r>
              <a:rPr lang="en-US" sz="800" strike="sngStrike" dirty="0" smtClean="0"/>
              <a:t>twins</a:t>
            </a:r>
          </a:p>
          <a:p>
            <a:r>
              <a:rPr lang="en-US" dirty="0" smtClean="0"/>
              <a:t>EXPORT </a:t>
            </a:r>
          </a:p>
          <a:p>
            <a:r>
              <a:rPr lang="en-US" dirty="0" smtClean="0"/>
              <a:t>IMPORT Wells Fargo, Mathew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2832" y="1767016"/>
            <a:ext cx="1942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Stanford.Genetech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4980870" y="1462664"/>
            <a:ext cx="128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Danger Bob</a:t>
            </a:r>
            <a:endParaRPr lang="en-US" strike="sngStrike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991232" y="1461965"/>
            <a:ext cx="3669956" cy="162379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201297" y="3389414"/>
            <a:ext cx="50983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KING.QUEEEN.phil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).MINESOTA</a:t>
            </a:r>
          </a:p>
          <a:p>
            <a:r>
              <a:rPr lang="en-US" dirty="0" smtClean="0"/>
              <a:t>Meadows</a:t>
            </a:r>
          </a:p>
          <a:p>
            <a:r>
              <a:rPr lang="en-US" dirty="0" smtClean="0"/>
              <a:t>Indoor Soccer / Outdoor Soccer</a:t>
            </a:r>
          </a:p>
          <a:p>
            <a:r>
              <a:rPr lang="en-US" dirty="0" smtClean="0"/>
              <a:t>IMPORT HOCMI:JEUSE(</a:t>
            </a:r>
            <a:r>
              <a:rPr lang="en-US" dirty="0" err="1" smtClean="0"/>
              <a:t>caleb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err="1" smtClean="0"/>
              <a:t>Vp</a:t>
            </a:r>
            <a:r>
              <a:rPr lang="en-US" dirty="0" smtClean="0"/>
              <a:t> Visa(</a:t>
            </a:r>
            <a:r>
              <a:rPr lang="en-US" dirty="0" err="1" smtClean="0"/>
              <a:t>italien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Wells Fargo, </a:t>
            </a:r>
            <a:r>
              <a:rPr lang="en-US" dirty="0" err="1" smtClean="0"/>
              <a:t>Mattew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Tim ?, Tiberon</a:t>
            </a:r>
          </a:p>
          <a:p>
            <a:r>
              <a:rPr lang="en-US" dirty="0"/>
              <a:t>	</a:t>
            </a:r>
            <a:r>
              <a:rPr lang="en-US" dirty="0" smtClean="0"/>
              <a:t>Shane ?, </a:t>
            </a:r>
            <a:r>
              <a:rPr lang="en-US" dirty="0" err="1" smtClean="0"/>
              <a:t>Busines</a:t>
            </a:r>
            <a:r>
              <a:rPr lang="en-US" dirty="0" smtClean="0"/>
              <a:t> </a:t>
            </a:r>
            <a:r>
              <a:rPr lang="en-US" dirty="0" err="1" smtClean="0"/>
              <a:t>Consuation</a:t>
            </a:r>
            <a:r>
              <a:rPr lang="en-US" dirty="0" smtClean="0"/>
              <a:t> Star</a:t>
            </a:r>
          </a:p>
          <a:p>
            <a:r>
              <a:rPr lang="en-US" dirty="0" smtClean="0"/>
              <a:t>   QA </a:t>
            </a:r>
            <a:r>
              <a:rPr lang="en-US" dirty="0" err="1" smtClean="0"/>
              <a:t>Bennete</a:t>
            </a:r>
            <a:r>
              <a:rPr lang="en-US" dirty="0" smtClean="0"/>
              <a:t>, Andrew</a:t>
            </a:r>
          </a:p>
          <a:p>
            <a:r>
              <a:rPr lang="en-US" dirty="0" smtClean="0"/>
              <a:t>   IMPROT !AVABILITY QA </a:t>
            </a:r>
            <a:r>
              <a:rPr lang="en-US" dirty="0" err="1" smtClean="0"/>
              <a:t>beenteon.stevenaie.sabery</a:t>
            </a:r>
            <a:endParaRPr lang="en-US" dirty="0" smtClean="0"/>
          </a:p>
          <a:p>
            <a:r>
              <a:rPr lang="en-US" dirty="0" smtClean="0"/>
              <a:t>  IMPROT </a:t>
            </a:r>
            <a:r>
              <a:rPr lang="en-US" dirty="0" err="1" smtClean="0"/>
              <a:t>stouch.greenstame.deveil.davud</a:t>
            </a:r>
            <a:r>
              <a:rPr lang="en-US" dirty="0" smtClean="0"/>
              <a:t>.?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306242" y="1168238"/>
            <a:ext cx="7390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G.GOD.HOIMCE:DOG.HOOVER.SAM   JFK(</a:t>
            </a:r>
            <a:r>
              <a:rPr lang="en-US" strike="sngStrike" dirty="0" err="1" smtClean="0"/>
              <a:t>Presidnet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Obaman</a:t>
            </a:r>
            <a:r>
              <a:rPr lang="en-US" strike="sngStrike" dirty="0" smtClean="0"/>
              <a:t>, Sam </a:t>
            </a:r>
            <a:r>
              <a:rPr lang="en-US" strike="sngStrike" dirty="0" err="1" smtClean="0"/>
              <a:t>Palmesano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991231" y="3335277"/>
            <a:ext cx="4522573" cy="319345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8854" y="11108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494269" y="3595816"/>
            <a:ext cx="1075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!speedy </a:t>
            </a:r>
            <a:r>
              <a:rPr lang="en-US" sz="1000" strike="sngStrike" dirty="0" err="1" smtClean="0"/>
              <a:t>gonzales</a:t>
            </a:r>
            <a:endParaRPr lang="en-US" sz="10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46" y="3934222"/>
            <a:ext cx="1560941" cy="1038735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345989" y="3335277"/>
            <a:ext cx="2706130" cy="21264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799" y="4829073"/>
            <a:ext cx="359376" cy="260002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 flipV="1">
            <a:off x="1940011" y="4683211"/>
            <a:ext cx="827903" cy="593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34" y="5405422"/>
            <a:ext cx="940936" cy="704794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17" y="5405421"/>
            <a:ext cx="990500" cy="741919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1940011" y="5276335"/>
            <a:ext cx="1112108" cy="420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94" y="3476882"/>
            <a:ext cx="691328" cy="914679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632782" y="3809922"/>
            <a:ext cx="2265981" cy="25583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endCxn id="70" idx="2"/>
          </p:cNvCxnSpPr>
          <p:nvPr/>
        </p:nvCxnSpPr>
        <p:spPr>
          <a:xfrm>
            <a:off x="442594" y="3871326"/>
            <a:ext cx="581208" cy="223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810205" y="3389414"/>
            <a:ext cx="239578" cy="2755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0" y="3380983"/>
            <a:ext cx="2586517" cy="298724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630" y="2013694"/>
            <a:ext cx="1711153" cy="1114096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8875596" y="1679783"/>
            <a:ext cx="1711153" cy="1655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711" y="3324115"/>
            <a:ext cx="771121" cy="97161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2377" y="3343347"/>
            <a:ext cx="1314286" cy="952381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 flipV="1">
            <a:off x="9057503" y="3127790"/>
            <a:ext cx="1324874" cy="1325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10023795" y="2892079"/>
            <a:ext cx="1536622" cy="1936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94587" y="4526596"/>
            <a:ext cx="1271322" cy="709889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8889887" y="4048318"/>
            <a:ext cx="1536622" cy="1936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 flipH="1">
            <a:off x="10493534" y="4837143"/>
            <a:ext cx="1698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0.1 avg. 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11339033" y="4853194"/>
            <a:ext cx="715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03:00</a:t>
            </a:r>
            <a:endParaRPr lang="en-US" dirty="0"/>
          </a:p>
        </p:txBody>
      </p:sp>
      <p:cxnSp>
        <p:nvCxnSpPr>
          <p:cNvPr id="97" name="Straight Connector 96"/>
          <p:cNvCxnSpPr>
            <a:stCxn id="94" idx="3"/>
            <a:endCxn id="95" idx="3"/>
          </p:cNvCxnSpPr>
          <p:nvPr/>
        </p:nvCxnSpPr>
        <p:spPr>
          <a:xfrm>
            <a:off x="10493534" y="5021809"/>
            <a:ext cx="1560759" cy="1605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94587" y="5340413"/>
            <a:ext cx="1271322" cy="911000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>
            <a:off x="8889887" y="5405421"/>
            <a:ext cx="1603647" cy="845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493534" y="4843259"/>
            <a:ext cx="1698466" cy="37926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10493534" y="4829073"/>
            <a:ext cx="751115" cy="20878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/>
          <p:cNvSpPr txBox="1"/>
          <p:nvPr/>
        </p:nvSpPr>
        <p:spPr>
          <a:xfrm>
            <a:off x="10862772" y="482564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+17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06" name="Straight Connector 105"/>
          <p:cNvCxnSpPr>
            <a:stCxn id="104" idx="2"/>
            <a:endCxn id="104" idx="0"/>
          </p:cNvCxnSpPr>
          <p:nvPr/>
        </p:nvCxnSpPr>
        <p:spPr>
          <a:xfrm flipV="1">
            <a:off x="11032049" y="4825641"/>
            <a:ext cx="0" cy="215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460172" y="4847048"/>
            <a:ext cx="1698466" cy="37926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108" name="Picture 10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9189" y="4521787"/>
            <a:ext cx="1343918" cy="659360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743562" y="3343347"/>
            <a:ext cx="3143687" cy="319345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703936" y="1966842"/>
            <a:ext cx="3143687" cy="120534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13" name="Straight Arrow Connector 112"/>
          <p:cNvCxnSpPr/>
          <p:nvPr/>
        </p:nvCxnSpPr>
        <p:spPr>
          <a:xfrm>
            <a:off x="3612953" y="3476882"/>
            <a:ext cx="983761" cy="394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11578" y="2910372"/>
            <a:ext cx="1197514" cy="505826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304" y="2963072"/>
            <a:ext cx="662929" cy="439551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824055" y="2568827"/>
            <a:ext cx="3536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r>
              <a:rPr lang="en-US" dirty="0" smtClean="0"/>
              <a:t> Gov.(Newsom/Schwarzenegger)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3619625" y="2516375"/>
            <a:ext cx="16433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TORT-1: </a:t>
            </a:r>
            <a:r>
              <a:rPr lang="en-US" sz="800" strike="sngStrike" dirty="0" smtClean="0"/>
              <a:t>DeYoung </a:t>
            </a:r>
            <a:r>
              <a:rPr lang="en-US" sz="800" strike="sngStrike" dirty="0" err="1" smtClean="0"/>
              <a:t>Musuem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alkada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859303" y="2634959"/>
            <a:ext cx="3405573" cy="79600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2741865" y="2372737"/>
            <a:ext cx="32544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</a:t>
            </a:r>
            <a:r>
              <a:rPr lang="en-US" sz="800" dirty="0" err="1" smtClean="0"/>
              <a:t>Rita.Dublin</a:t>
            </a:r>
            <a:r>
              <a:rPr lang="en-US" sz="800" dirty="0" smtClean="0"/>
              <a:t> </a:t>
            </a:r>
            <a:r>
              <a:rPr lang="en-US" sz="800" dirty="0" err="1" smtClean="0"/>
              <a:t>Prison.</a:t>
            </a:r>
            <a:r>
              <a:rPr lang="en-US" sz="800" strike="sngStrike" dirty="0" err="1" smtClean="0"/>
              <a:t>HQ</a:t>
            </a:r>
            <a:r>
              <a:rPr lang="en-US" sz="800" strike="sngStrike" dirty="0" smtClean="0"/>
              <a:t> Ross, </a:t>
            </a:r>
            <a:r>
              <a:rPr lang="en-US" sz="800" strike="sngStrike" dirty="0" err="1" smtClean="0"/>
              <a:t>Califonra.apple.touch.greenstamps.iwatch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494557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32" y="1579427"/>
            <a:ext cx="3524250" cy="1990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432" y="1579427"/>
            <a:ext cx="2654300" cy="1990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474" y="1579427"/>
            <a:ext cx="2684363" cy="2065701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350774" y="1312606"/>
            <a:ext cx="3003755" cy="3082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622323" y="1297858"/>
            <a:ext cx="2256503" cy="2861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606821" y="1484015"/>
            <a:ext cx="2414188" cy="2213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3401" y="1187810"/>
            <a:ext cx="17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 / May 1987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778181" y="1297858"/>
            <a:ext cx="2413819" cy="7521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4704735" y="1297858"/>
            <a:ext cx="2435997" cy="2507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68" y="3900496"/>
            <a:ext cx="10171428" cy="2295238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8" y="6252926"/>
            <a:ext cx="1039951" cy="54630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398206" y="4159045"/>
            <a:ext cx="11371007" cy="14453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68" y="6272468"/>
            <a:ext cx="1066967" cy="5855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773076" y="6327880"/>
            <a:ext cx="619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Paul.St</a:t>
            </a:r>
            <a:r>
              <a:rPr lang="en-US" dirty="0" smtClean="0"/>
              <a:t>. Martin:  “Do you remember </a:t>
            </a:r>
            <a:r>
              <a:rPr lang="en-US" dirty="0" err="1" smtClean="0"/>
              <a:t>Satuday</a:t>
            </a:r>
            <a:r>
              <a:rPr lang="en-US" dirty="0" smtClean="0"/>
              <a:t> Morning Cartoons”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391" y="3502148"/>
            <a:ext cx="28575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3705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01" y="1723219"/>
            <a:ext cx="607197" cy="45539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4350774" y="1312606"/>
            <a:ext cx="3003755" cy="3082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90301" y="1523502"/>
            <a:ext cx="507129" cy="798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7606821" y="1484015"/>
            <a:ext cx="2414188" cy="2213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63401" y="1187810"/>
            <a:ext cx="17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April / May 1987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9778181" y="1297858"/>
            <a:ext cx="2413819" cy="75216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8319290" y="2795691"/>
            <a:ext cx="2435997" cy="2507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8" y="6252926"/>
            <a:ext cx="1039951" cy="54630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968" y="6272468"/>
            <a:ext cx="1066967" cy="58553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773076" y="6327880"/>
            <a:ext cx="619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Paul.St</a:t>
            </a:r>
            <a:r>
              <a:rPr lang="en-US" dirty="0" smtClean="0"/>
              <a:t>. Martin:  “Do you remember </a:t>
            </a:r>
            <a:r>
              <a:rPr lang="en-US" dirty="0" err="1" smtClean="0"/>
              <a:t>Satuday</a:t>
            </a:r>
            <a:r>
              <a:rPr lang="en-US" dirty="0" smtClean="0"/>
              <a:t> Morning Cartoons”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41" y="1862879"/>
            <a:ext cx="2857500" cy="219075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14648" y="6172055"/>
            <a:ext cx="9406361" cy="71925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08807" y="1531624"/>
            <a:ext cx="5886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453" y="4310971"/>
            <a:ext cx="1445404" cy="14454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945" y="5062217"/>
            <a:ext cx="1118989" cy="77820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224116" y="5062217"/>
            <a:ext cx="2064774" cy="778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33781" y="4652450"/>
            <a:ext cx="193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1MLK(sin) 14 1995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1224116" y="4395019"/>
            <a:ext cx="6806990" cy="30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43865" y="2321633"/>
            <a:ext cx="503978" cy="2379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54529" y="4049304"/>
            <a:ext cx="201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PacifiAmerican</a:t>
            </a:r>
            <a:r>
              <a:rPr lang="en-US" dirty="0" smtClean="0"/>
              <a:t>(x/y)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6679" y="5474923"/>
            <a:ext cx="647619" cy="419048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3595351" y="5324137"/>
            <a:ext cx="909902" cy="694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4353" y="5045043"/>
            <a:ext cx="460211" cy="656046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3494353" y="4049304"/>
            <a:ext cx="2508241" cy="1969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213" y="4777293"/>
            <a:ext cx="1085273" cy="58840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6096000" y="4700756"/>
            <a:ext cx="1510821" cy="9705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557" y="4979592"/>
            <a:ext cx="425262" cy="45828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8031106" y="4845650"/>
            <a:ext cx="2720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CPCA SF-&gt;FORT MYEERS.PAUL</a:t>
            </a:r>
          </a:p>
          <a:p>
            <a:r>
              <a:rPr lang="en-US" sz="800" dirty="0"/>
              <a:t>	</a:t>
            </a:r>
            <a:r>
              <a:rPr lang="en-US" sz="800" strike="sngStrike" dirty="0" smtClean="0"/>
              <a:t>1</a:t>
            </a:r>
            <a:r>
              <a:rPr lang="en-US" sz="800" strike="sngStrike" baseline="30000" dirty="0" smtClean="0"/>
              <a:t>st</a:t>
            </a:r>
            <a:r>
              <a:rPr lang="en-US" sz="800" strike="sngStrike" dirty="0" smtClean="0"/>
              <a:t> grade twins boy/girl Koreans(!sung)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CPVA</a:t>
            </a:r>
            <a:endParaRPr lang="en-US" sz="800" dirty="0"/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1044476" y="4629944"/>
            <a:ext cx="890939" cy="349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8027542" y="4729394"/>
            <a:ext cx="1213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Asusem</a:t>
            </a:r>
            <a:r>
              <a:rPr lang="en-US" sz="800" dirty="0" smtClean="0"/>
              <a:t>: data 2017-2019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28633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579" y="1843331"/>
            <a:ext cx="447421" cy="44742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599" y="2743199"/>
            <a:ext cx="1063625" cy="63817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1587500" y="2133600"/>
            <a:ext cx="185420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438" y="2860674"/>
            <a:ext cx="926722" cy="520700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2662331" y="2301874"/>
            <a:ext cx="1854200" cy="2159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2500" y="2301874"/>
            <a:ext cx="282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“Animal House §Rape”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587500" y="2486540"/>
            <a:ext cx="1355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92200" y="1498600"/>
            <a:ext cx="4427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dirty="0" err="1" smtClean="0"/>
              <a:t>PENTAGON.</a:t>
            </a:r>
            <a:r>
              <a:rPr lang="en-US" sz="800" strike="sngStrike" dirty="0" err="1" smtClean="0"/>
              <a:t>emea.deere.emoploye.Jeff.Janke</a:t>
            </a:r>
            <a:r>
              <a:rPr lang="en-US" sz="800" strike="sngStrike" dirty="0" smtClean="0"/>
              <a:t>  </a:t>
            </a:r>
            <a:r>
              <a:rPr lang="en-US" sz="800" strike="sngStrike" dirty="0" err="1" smtClean="0"/>
              <a:t>Dartmotu</a:t>
            </a:r>
            <a:r>
              <a:rPr lang="en-US" sz="800" strike="sngStrike" dirty="0" smtClean="0"/>
              <a:t> “</a:t>
            </a:r>
            <a:r>
              <a:rPr lang="en-US" sz="800" strike="sngStrike" dirty="0" err="1" smtClean="0"/>
              <a:t>Animla</a:t>
            </a:r>
            <a:r>
              <a:rPr lang="en-US" sz="800" strike="sngStrike" dirty="0" smtClean="0"/>
              <a:t> house?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587501" y="2364540"/>
            <a:ext cx="2821478" cy="116606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42000" y="2364540"/>
            <a:ext cx="2489200" cy="9120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409" y="2077512"/>
            <a:ext cx="533400" cy="533400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6337300" y="2671206"/>
            <a:ext cx="1562100" cy="719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680200" y="2820570"/>
            <a:ext cx="0" cy="127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264400" y="2820570"/>
            <a:ext cx="0" cy="241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6769100" y="2486540"/>
            <a:ext cx="317500" cy="334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769100" y="2786994"/>
            <a:ext cx="317500" cy="334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156200" y="3817139"/>
            <a:ext cx="990600" cy="8286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0" y="1259944"/>
            <a:ext cx="952500" cy="47731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+17</a:t>
            </a:r>
            <a:endParaRPr lang="en-US" dirty="0"/>
          </a:p>
        </p:txBody>
      </p:sp>
      <p:cxnSp>
        <p:nvCxnSpPr>
          <p:cNvPr id="64" name="Straight Connector 63"/>
          <p:cNvCxnSpPr/>
          <p:nvPr/>
        </p:nvCxnSpPr>
        <p:spPr>
          <a:xfrm>
            <a:off x="0" y="4825468"/>
            <a:ext cx="12192000" cy="6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/>
          <p:cNvSpPr/>
          <p:nvPr/>
        </p:nvSpPr>
        <p:spPr>
          <a:xfrm>
            <a:off x="5664200" y="2693660"/>
            <a:ext cx="495300" cy="408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626100" y="3107520"/>
            <a:ext cx="533400" cy="5081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Cloud 66"/>
          <p:cNvSpPr/>
          <p:nvPr/>
        </p:nvSpPr>
        <p:spPr>
          <a:xfrm>
            <a:off x="6927850" y="1867932"/>
            <a:ext cx="692150" cy="74298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099" y="3426773"/>
            <a:ext cx="663426" cy="376238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9842500" y="2743199"/>
            <a:ext cx="2113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200? </a:t>
            </a:r>
            <a:r>
              <a:rPr lang="en-US" strike="sngStrike" dirty="0" smtClean="0"/>
              <a:t>x/y cognitive; ?</a:t>
            </a:r>
            <a:endParaRPr lang="en-US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0" y="3381374"/>
            <a:ext cx="557268" cy="525906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10285902" y="3062286"/>
            <a:ext cx="3738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raik</a:t>
            </a:r>
            <a:endParaRPr lang="en-US" sz="800" strike="sngStrike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169" y="3954626"/>
            <a:ext cx="511554" cy="38317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100" y="3941546"/>
            <a:ext cx="466094" cy="349121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9842500" y="3213100"/>
            <a:ext cx="1056860" cy="1432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0593302" y="3055094"/>
            <a:ext cx="9268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Full flight of stairs</a:t>
            </a:r>
            <a:endParaRPr lang="en-US" sz="800" strike="sngStrike" dirty="0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9931400" y="3426773"/>
            <a:ext cx="728322" cy="121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V="1">
            <a:off x="11123527" y="3197830"/>
            <a:ext cx="728322" cy="121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H="1" flipV="1">
            <a:off x="11363165" y="3355838"/>
            <a:ext cx="404825" cy="1105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893300" y="2732835"/>
            <a:ext cx="2175856" cy="172803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48658" y="4536964"/>
            <a:ext cx="360321" cy="270241"/>
          </a:xfrm>
          <a:prstGeom prst="rect">
            <a:avLst/>
          </a:prstGeom>
        </p:spPr>
      </p:pic>
      <p:cxnSp>
        <p:nvCxnSpPr>
          <p:cNvPr id="86" name="Straight Connector 85"/>
          <p:cNvCxnSpPr>
            <a:stCxn id="85" idx="1"/>
          </p:cNvCxnSpPr>
          <p:nvPr/>
        </p:nvCxnSpPr>
        <p:spPr>
          <a:xfrm flipV="1">
            <a:off x="4048658" y="4498441"/>
            <a:ext cx="616938" cy="1736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6940941" y="1923294"/>
            <a:ext cx="9649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/>
              <a:t>animal </a:t>
            </a:r>
            <a:r>
              <a:rPr lang="en-US" sz="800" strike="sngStrike" dirty="0" err="1"/>
              <a:t>hosue</a:t>
            </a:r>
            <a:r>
              <a:rPr lang="en-US" sz="800" strike="sngStrike" dirty="0"/>
              <a:t> person raped on </a:t>
            </a:r>
            <a:r>
              <a:rPr lang="en-US" sz="800" strike="sngStrike" dirty="0" smtClean="0"/>
              <a:t>log in varsity coat: google</a:t>
            </a:r>
            <a:endParaRPr lang="en-US" sz="800" strike="sngStrike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52500" y="1298904"/>
            <a:ext cx="11015453" cy="346643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5062571"/>
            <a:ext cx="1556241" cy="1556241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488" y="5769953"/>
            <a:ext cx="903393" cy="903393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5519566" y="5676900"/>
            <a:ext cx="1249534" cy="7747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594100" y="5309770"/>
            <a:ext cx="236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Kommando</a:t>
            </a:r>
            <a:r>
              <a:rPr lang="en-US" strike="sngStrike" dirty="0" smtClean="0"/>
              <a:t> “</a:t>
            </a:r>
            <a:r>
              <a:rPr lang="en-US" strike="sngStrike" dirty="0" err="1" smtClean="0"/>
              <a:t>Bimberle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2998240" y="4799277"/>
            <a:ext cx="447693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Gorbachev(</a:t>
            </a:r>
            <a:r>
              <a:rPr lang="en-US" sz="900" dirty="0" err="1" smtClean="0"/>
              <a:t>Dell.quest.employe.uwe.heitkamp</a:t>
            </a:r>
            <a:r>
              <a:rPr lang="en-US" sz="900" dirty="0" smtClean="0"/>
              <a:t>)</a:t>
            </a:r>
          </a:p>
          <a:p>
            <a:r>
              <a:rPr lang="en-US" dirty="0" smtClean="0"/>
              <a:t>!</a:t>
            </a:r>
            <a:r>
              <a:rPr lang="en-US" dirty="0" err="1" smtClean="0"/>
              <a:t>CIA</a:t>
            </a:r>
            <a:r>
              <a:rPr lang="en-US" strike="sngStrike" dirty="0" err="1" smtClean="0"/>
              <a:t>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dirty="0" smtClean="0"/>
              <a:t>(!</a:t>
            </a:r>
            <a:r>
              <a:rPr lang="en-US" dirty="0" err="1" smtClean="0"/>
              <a:t>Bundes</a:t>
            </a:r>
            <a:r>
              <a:rPr lang="en-US" strike="sngStrike" dirty="0" err="1" smtClean="0"/>
              <a:t>P</a:t>
            </a:r>
            <a:r>
              <a:rPr lang="en-US" dirty="0" err="1" smtClean="0"/>
              <a:t>olizei</a:t>
            </a:r>
            <a:r>
              <a:rPr lang="en-US" dirty="0" smtClean="0"/>
              <a:t>, !</a:t>
            </a:r>
            <a:r>
              <a:rPr lang="en-US" dirty="0" err="1" smtClean="0"/>
              <a:t>BuidnesIntelligence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993361" y="5414431"/>
            <a:ext cx="4107085" cy="129963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8186999" y="5560862"/>
            <a:ext cx="3412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1995/6</a:t>
            </a:r>
          </a:p>
          <a:p>
            <a:r>
              <a:rPr lang="en-US" dirty="0" smtClean="0"/>
              <a:t>St. Francis</a:t>
            </a:r>
          </a:p>
          <a:p>
            <a:r>
              <a:rPr lang="en-US" dirty="0" smtClean="0"/>
              <a:t>St. Thomas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thoasm-is-dieter:nees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HOMCE:ANNES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8516812" y="5217441"/>
            <a:ext cx="3368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</a:t>
            </a:r>
            <a:r>
              <a:rPr lang="en-US" dirty="0" err="1" smtClean="0"/>
              <a:t>kim</a:t>
            </a:r>
            <a:r>
              <a:rPr lang="en-US" dirty="0" smtClean="0"/>
              <a:t>).HOMCIE:BUNNY:</a:t>
            </a:r>
            <a:r>
              <a:rPr lang="en-US" strike="sngStrike" dirty="0" smtClean="0"/>
              <a:t>”</a:t>
            </a:r>
            <a:r>
              <a:rPr lang="en-US" strike="sngStrike" dirty="0" err="1" smtClean="0"/>
              <a:t>hase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102" name="Rectangle 101"/>
          <p:cNvSpPr/>
          <p:nvPr/>
        </p:nvSpPr>
        <p:spPr>
          <a:xfrm>
            <a:off x="7477664" y="5087930"/>
            <a:ext cx="977900" cy="32097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John(1)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10037300" y="4871604"/>
            <a:ext cx="217245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Rudolf-Diesel-</a:t>
            </a:r>
            <a:r>
              <a:rPr lang="en-US" dirty="0" err="1" smtClean="0">
                <a:solidFill>
                  <a:schemeClr val="bg1"/>
                </a:solidFill>
              </a:rPr>
              <a:t>Strasse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1802755" y="482546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Gas</a:t>
            </a:r>
            <a:endParaRPr lang="en-US" sz="800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23264" y="5982829"/>
            <a:ext cx="1171429" cy="590476"/>
          </a:xfrm>
          <a:prstGeom prst="rect">
            <a:avLst/>
          </a:prstGeom>
        </p:spPr>
      </p:pic>
      <p:cxnSp>
        <p:nvCxnSpPr>
          <p:cNvPr id="107" name="Straight Connector 106"/>
          <p:cNvCxnSpPr/>
          <p:nvPr/>
        </p:nvCxnSpPr>
        <p:spPr>
          <a:xfrm flipV="1">
            <a:off x="3829896" y="5760523"/>
            <a:ext cx="938145" cy="9794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8565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190" y="1952809"/>
            <a:ext cx="5847619" cy="29523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312722" y="5428734"/>
            <a:ext cx="4118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sie</a:t>
            </a:r>
            <a:r>
              <a:rPr lang="en-US" strike="sngStrike" dirty="0"/>
              <a:t> </a:t>
            </a:r>
            <a:r>
              <a:rPr lang="en-US" strike="sngStrike" dirty="0" err="1"/>
              <a:t>nannten</a:t>
            </a:r>
            <a:r>
              <a:rPr lang="en-US" strike="sngStrike" dirty="0"/>
              <a:t> </a:t>
            </a:r>
            <a:r>
              <a:rPr lang="en-US" strike="sngStrike" dirty="0" err="1"/>
              <a:t>ihn</a:t>
            </a:r>
            <a:r>
              <a:rPr lang="en-US" strike="sngStrike" dirty="0"/>
              <a:t> </a:t>
            </a:r>
            <a:r>
              <a:rPr lang="en-US" strike="sngStrike" dirty="0" err="1"/>
              <a:t>hase</a:t>
            </a:r>
            <a:r>
              <a:rPr lang="en-US" strike="sngStrike" dirty="0"/>
              <a:t>, am </a:t>
            </a:r>
            <a:r>
              <a:rPr lang="en-US" strike="sngStrike" dirty="0" err="1"/>
              <a:t>naehcet</a:t>
            </a:r>
            <a:r>
              <a:rPr lang="en-US" strike="sngStrike" dirty="0"/>
              <a:t> morgen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7239000" y="4013200"/>
            <a:ext cx="1024200" cy="2133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263199" y="5428734"/>
            <a:ext cx="34126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1995/6</a:t>
            </a:r>
          </a:p>
          <a:p>
            <a:r>
              <a:rPr lang="en-US" dirty="0" smtClean="0"/>
              <a:t>St. Francis</a:t>
            </a:r>
          </a:p>
          <a:p>
            <a:r>
              <a:rPr lang="en-US" dirty="0" smtClean="0"/>
              <a:t>St. Thomas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thoasm-is-dieter:nees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HOMCE:ANNES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482392" y="4459196"/>
            <a:ext cx="1780806" cy="145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209800" y="3098800"/>
            <a:ext cx="3670300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6702791" y="1952809"/>
            <a:ext cx="3977909" cy="72792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680700" y="1692176"/>
            <a:ext cx="757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 day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 rot="20751736">
            <a:off x="9075704" y="1987686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Sunclock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paiting</a:t>
            </a:r>
            <a:endParaRPr lang="en-US" sz="800" strike="sngStrike" dirty="0"/>
          </a:p>
        </p:txBody>
      </p:sp>
      <p:sp>
        <p:nvSpPr>
          <p:cNvPr id="26" name="Oval 25"/>
          <p:cNvSpPr/>
          <p:nvPr/>
        </p:nvSpPr>
        <p:spPr>
          <a:xfrm>
            <a:off x="6375174" y="2442680"/>
            <a:ext cx="388308" cy="361434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6197600" y="2311400"/>
            <a:ext cx="723900" cy="492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5524500" y="1952809"/>
            <a:ext cx="420840" cy="670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5734920" y="2105209"/>
            <a:ext cx="5098181" cy="1340977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 rot="20610216">
            <a:off x="8839200" y="2259126"/>
            <a:ext cx="16674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Cooking fecal in cooking pan(scent)</a:t>
            </a:r>
            <a:endParaRPr lang="en-US" sz="800" strike="sngStrike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984501" y="1832675"/>
            <a:ext cx="6261100" cy="311379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8039100" y="5156200"/>
            <a:ext cx="1612900" cy="1472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4724400" y="5798066"/>
            <a:ext cx="6464300" cy="348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15" y="1239837"/>
            <a:ext cx="2143125" cy="214312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63" y="4260850"/>
            <a:ext cx="2428875" cy="18859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041" y="3551798"/>
            <a:ext cx="411897" cy="57665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1829410" y="3446186"/>
            <a:ext cx="980728" cy="567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 flipV="1">
            <a:off x="2608003" y="4336204"/>
            <a:ext cx="2560897" cy="1188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165663" y="3195322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Phil.kim</a:t>
            </a:r>
            <a:r>
              <a:rPr lang="en-US" dirty="0" err="1" smtClean="0"/>
              <a:t>:HOMIE:BUNNY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hase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1638141" y="3404921"/>
            <a:ext cx="20874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x/y </a:t>
            </a:r>
            <a:r>
              <a:rPr lang="en-US" sz="800" dirty="0" err="1" smtClean="0"/>
              <a:t>HOMIEC:</a:t>
            </a:r>
            <a:r>
              <a:rPr lang="en-US" sz="800" strike="sngStrike" dirty="0" err="1" smtClean="0"/>
              <a:t>great_great_grandfather:phil</a:t>
            </a:r>
            <a:endParaRPr lang="en-US" sz="800" strike="sngStrike" dirty="0" smtClean="0"/>
          </a:p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HOMCE:ur_ur_opi</a:t>
            </a:r>
            <a:endParaRPr lang="en-US" sz="800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2338" y="4128454"/>
            <a:ext cx="903393" cy="903393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>
            <a:off x="10322338" y="4189399"/>
            <a:ext cx="1089481" cy="824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484" y="2366848"/>
            <a:ext cx="1556241" cy="155624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344929" y="4148432"/>
            <a:ext cx="880802" cy="87076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9516805" y="3838313"/>
            <a:ext cx="202491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St. </a:t>
            </a:r>
            <a:r>
              <a:rPr lang="en-US" sz="800" strike="sngStrike" dirty="0" err="1" smtClean="0"/>
              <a:t>Peter.DomKoles.phl.kim</a:t>
            </a:r>
            <a:r>
              <a:rPr lang="en-US" sz="800" strike="sngStrike" dirty="0" smtClean="0"/>
              <a:t>(von </a:t>
            </a:r>
            <a:r>
              <a:rPr lang="en-US" sz="800" strike="sngStrike" dirty="0" err="1" smtClean="0"/>
              <a:t>dem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bushe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IPX</a:t>
            </a:r>
            <a:endParaRPr lang="en-US" dirty="0"/>
          </a:p>
        </p:txBody>
      </p:sp>
      <p:cxnSp>
        <p:nvCxnSpPr>
          <p:cNvPr id="58" name="Straight Arrow Connector 57"/>
          <p:cNvCxnSpPr/>
          <p:nvPr/>
        </p:nvCxnSpPr>
        <p:spPr>
          <a:xfrm flipH="1">
            <a:off x="9576690" y="4128454"/>
            <a:ext cx="567794" cy="1385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307958" y="5525111"/>
            <a:ext cx="3488364" cy="111757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10064442" y="4943558"/>
            <a:ext cx="1802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ohren</a:t>
            </a:r>
            <a:r>
              <a:rPr lang="en-US" sz="800" dirty="0"/>
              <a:t> </a:t>
            </a:r>
            <a:r>
              <a:rPr lang="en-US" sz="800" dirty="0" err="1"/>
              <a:t>schmalz</a:t>
            </a:r>
            <a:r>
              <a:rPr lang="en-US" sz="800" dirty="0"/>
              <a:t> </a:t>
            </a:r>
            <a:r>
              <a:rPr lang="en-US" sz="800" dirty="0" err="1"/>
              <a:t>koelsch</a:t>
            </a:r>
            <a:r>
              <a:rPr lang="en-US" sz="800" dirty="0"/>
              <a:t> film </a:t>
            </a:r>
            <a:r>
              <a:rPr lang="en-US" dirty="0"/>
              <a:t>1986</a:t>
            </a:r>
          </a:p>
        </p:txBody>
      </p:sp>
    </p:spTree>
    <p:extLst>
      <p:ext uri="{BB962C8B-B14F-4D97-AF65-F5344CB8AC3E}">
        <p14:creationId xmlns:p14="http://schemas.microsoft.com/office/powerpoint/2010/main" val="4001826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15" y="3987800"/>
            <a:ext cx="2493378" cy="11412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365500" y="2933700"/>
            <a:ext cx="2133600" cy="269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329037" y="3341469"/>
            <a:ext cx="3812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ATOMCLOICK</a:t>
            </a:r>
          </a:p>
          <a:p>
            <a:r>
              <a:rPr lang="en-US" b="1" dirty="0"/>
              <a:t>(</a:t>
            </a:r>
            <a:r>
              <a:rPr lang="en-US" b="1" dirty="0" smtClean="0"/>
              <a:t>MLK</a:t>
            </a:r>
            <a:r>
              <a:rPr lang="en-US" dirty="0" smtClean="0"/>
              <a:t>(</a:t>
            </a:r>
            <a:r>
              <a:rPr lang="en-US" dirty="0" err="1" smtClean="0"/>
              <a:t>nonPoliceMarkign</a:t>
            </a:r>
            <a:r>
              <a:rPr lang="en-US" dirty="0" smtClean="0"/>
              <a:t>).</a:t>
            </a:r>
            <a:r>
              <a:rPr lang="en-US" dirty="0" err="1" smtClean="0"/>
              <a:t>nonPoliceTV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365500" y="3828414"/>
            <a:ext cx="825500" cy="6983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357467" y="3341469"/>
            <a:ext cx="4016066" cy="194566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29037" y="3115669"/>
            <a:ext cx="14350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Build house on my </a:t>
            </a:r>
            <a:r>
              <a:rPr lang="en-US" sz="800" strike="sngStrike" dirty="0" err="1" smtClean="0"/>
              <a:t>Markieting</a:t>
            </a:r>
            <a:endParaRPr lang="en-US" sz="800" strike="sngStrik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329037" y="3183331"/>
            <a:ext cx="4016066" cy="6860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6337300" y="1765300"/>
            <a:ext cx="0" cy="42545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8612" y="3425946"/>
            <a:ext cx="946688" cy="1422618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9186319" y="3517993"/>
            <a:ext cx="2019300" cy="1232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83126" y="2274575"/>
            <a:ext cx="22557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NORTH</a:t>
            </a:r>
          </a:p>
          <a:p>
            <a:r>
              <a:rPr lang="en-US" dirty="0" smtClean="0"/>
              <a:t>	Visa North</a:t>
            </a:r>
          </a:p>
          <a:p>
            <a:r>
              <a:rPr lang="en-US" dirty="0"/>
              <a:t>	</a:t>
            </a:r>
            <a:r>
              <a:rPr lang="en-US" dirty="0" smtClean="0"/>
              <a:t>Apple North</a:t>
            </a:r>
          </a:p>
          <a:p>
            <a:r>
              <a:rPr lang="en-US" dirty="0"/>
              <a:t>	</a:t>
            </a:r>
            <a:r>
              <a:rPr lang="en-US" dirty="0" smtClean="0"/>
              <a:t>Nokia North</a:t>
            </a:r>
          </a:p>
          <a:p>
            <a:r>
              <a:rPr lang="en-US" dirty="0" smtClean="0"/>
              <a:t>KING.NORWAY </a:t>
            </a:r>
            <a:r>
              <a:rPr lang="en-US" dirty="0" err="1" smtClean="0"/>
              <a:t>Noth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659663" y="2423902"/>
            <a:ext cx="189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 South”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9186319" y="2274575"/>
            <a:ext cx="473344" cy="9745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3" idx="0"/>
            <a:endCxn id="23" idx="2"/>
          </p:cNvCxnSpPr>
          <p:nvPr/>
        </p:nvCxnSpPr>
        <p:spPr>
          <a:xfrm>
            <a:off x="9422991" y="2274575"/>
            <a:ext cx="0" cy="974502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9133272" y="1892790"/>
            <a:ext cx="579437" cy="378387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HW1</a:t>
            </a:r>
            <a:endParaRPr lang="en-US" sz="1100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9133272" y="3615744"/>
            <a:ext cx="2019300" cy="12328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133271" y="3341469"/>
            <a:ext cx="1325489" cy="194566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7912475" y="2601377"/>
            <a:ext cx="685151" cy="965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386412" y="2398177"/>
            <a:ext cx="603399" cy="1119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841956" y="2601377"/>
            <a:ext cx="19499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071563" y="1892790"/>
            <a:ext cx="770393" cy="135092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7188200" y="1892790"/>
            <a:ext cx="330200" cy="900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573145" y="1197090"/>
            <a:ext cx="3885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 </a:t>
            </a:r>
            <a:r>
              <a:rPr lang="en-US" strike="sngStrike" dirty="0" smtClean="0"/>
              <a:t>Never Eat </a:t>
            </a:r>
            <a:r>
              <a:rPr lang="en-US" strike="sngStrike" dirty="0" err="1" smtClean="0"/>
              <a:t>Screded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Wheet</a:t>
            </a:r>
            <a:endParaRPr lang="en-US" strike="sngStrike" dirty="0" smtClean="0"/>
          </a:p>
          <a:p>
            <a:r>
              <a:rPr lang="en-US" dirty="0" err="1" smtClean="0"/>
              <a:t>Petogn.Teach.Paul.Brack.Mary.Renoldys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733213" y="1913274"/>
            <a:ext cx="5379553" cy="340493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7701979" y="3262939"/>
            <a:ext cx="3915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HAMILTON:HOMCIDIE:JESUS:EU.1/4.</a:t>
            </a:r>
            <a:r>
              <a:rPr lang="en-US" sz="800" b="1" strike="sngStrike" dirty="0" smtClean="0"/>
              <a:t>marx</a:t>
            </a:r>
            <a:endParaRPr lang="en-US" sz="800" b="1" strike="sngStrike" dirty="0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17096755" y="9283141"/>
            <a:ext cx="1879600" cy="2059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Joachim Fisahn – PLANT STOMATA ENCYCLOPED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7300" y="5796351"/>
            <a:ext cx="847105" cy="564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TextBox 48"/>
          <p:cNvSpPr txBox="1"/>
          <p:nvPr/>
        </p:nvSpPr>
        <p:spPr>
          <a:xfrm>
            <a:off x="10207072" y="1203988"/>
            <a:ext cx="28440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!ENGLISH CHANNEL</a:t>
            </a:r>
          </a:p>
          <a:p>
            <a:r>
              <a:rPr lang="en-US" sz="800" strike="sngStrike" dirty="0" smtClean="0"/>
              <a:t>Tivoli </a:t>
            </a:r>
            <a:r>
              <a:rPr lang="en-US" sz="800" strike="sngStrike" dirty="0" err="1" smtClean="0"/>
              <a:t>Tems</a:t>
            </a:r>
            <a:r>
              <a:rPr lang="en-US" sz="800" strike="sngStrike" dirty="0"/>
              <a:t> </a:t>
            </a:r>
            <a:r>
              <a:rPr lang="en-US" sz="800" strike="sngStrike" dirty="0" err="1" smtClean="0"/>
              <a:t>roth.ibm.dmiler.accenteurappel.touch.greenstamps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10033000" y="1289572"/>
            <a:ext cx="961405" cy="601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796015" y="5626100"/>
            <a:ext cx="1833081" cy="825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9133271" y="5372361"/>
            <a:ext cx="321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St. Peter-</a:t>
            </a:r>
            <a:r>
              <a:rPr lang="en-US" strike="sngStrike" dirty="0" err="1" smtClean="0"/>
              <a:t>Ording</a:t>
            </a:r>
            <a:r>
              <a:rPr lang="en-US" strike="sngStrike" dirty="0" smtClean="0"/>
              <a:t> (NORD/NORTH)</a:t>
            </a:r>
            <a:endParaRPr lang="en-US" strike="sngStrike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8890000" y="3632271"/>
            <a:ext cx="2104405" cy="2819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3994" y="5951628"/>
            <a:ext cx="388743" cy="520189"/>
          </a:xfrm>
          <a:prstGeom prst="rect">
            <a:avLst/>
          </a:prstGeom>
        </p:spPr>
      </p:pic>
      <p:cxnSp>
        <p:nvCxnSpPr>
          <p:cNvPr id="59" name="Straight Arrow Connector 58"/>
          <p:cNvCxnSpPr/>
          <p:nvPr/>
        </p:nvCxnSpPr>
        <p:spPr>
          <a:xfrm>
            <a:off x="10142922" y="3525232"/>
            <a:ext cx="974457" cy="271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0023419" y="3566577"/>
            <a:ext cx="665081" cy="238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" name="Picture 307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762" y="6331402"/>
            <a:ext cx="157950" cy="240396"/>
          </a:xfrm>
          <a:prstGeom prst="rect">
            <a:avLst/>
          </a:prstGeom>
        </p:spPr>
      </p:pic>
      <p:cxnSp>
        <p:nvCxnSpPr>
          <p:cNvPr id="3075" name="Straight Arrow Connector 3074"/>
          <p:cNvCxnSpPr>
            <a:endCxn id="3072" idx="1"/>
          </p:cNvCxnSpPr>
          <p:nvPr/>
        </p:nvCxnSpPr>
        <p:spPr>
          <a:xfrm>
            <a:off x="7701979" y="6331402"/>
            <a:ext cx="3481783" cy="120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Oval 3075"/>
          <p:cNvSpPr/>
          <p:nvPr/>
        </p:nvSpPr>
        <p:spPr>
          <a:xfrm>
            <a:off x="6573145" y="6236762"/>
            <a:ext cx="309981" cy="32911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7" name="Oval 3076"/>
          <p:cNvSpPr/>
          <p:nvPr/>
        </p:nvSpPr>
        <p:spPr>
          <a:xfrm>
            <a:off x="6733213" y="6236762"/>
            <a:ext cx="269416" cy="335036"/>
          </a:xfrm>
          <a:prstGeom prst="ellipse">
            <a:avLst/>
          </a:prstGeom>
          <a:solidFill>
            <a:srgbClr val="F74B3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79" name="Straight Connector 3078"/>
          <p:cNvCxnSpPr/>
          <p:nvPr/>
        </p:nvCxnSpPr>
        <p:spPr>
          <a:xfrm>
            <a:off x="6337300" y="6236762"/>
            <a:ext cx="850900" cy="214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30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85788" y="6306577"/>
            <a:ext cx="206144" cy="455435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9942202" y="5796351"/>
            <a:ext cx="1755339" cy="8651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023419" y="5686546"/>
            <a:ext cx="1901526" cy="113438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2" name="TextBox 3081"/>
          <p:cNvSpPr txBox="1"/>
          <p:nvPr/>
        </p:nvSpPr>
        <p:spPr>
          <a:xfrm>
            <a:off x="7083846" y="6187236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</a:t>
            </a:r>
            <a:r>
              <a:rPr lang="en-US" sz="800" strike="sngStrike" dirty="0" smtClean="0"/>
              <a:t>(free visa </a:t>
            </a:r>
            <a:r>
              <a:rPr lang="en-US" sz="800" strike="sngStrike" dirty="0" err="1" smtClean="0"/>
              <a:t>jesus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083" name="TextBox 3082"/>
          <p:cNvSpPr txBox="1"/>
          <p:nvPr/>
        </p:nvSpPr>
        <p:spPr>
          <a:xfrm>
            <a:off x="8585326" y="6205379"/>
            <a:ext cx="6286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P-I-Z-Z-A</a:t>
            </a:r>
            <a:endParaRPr lang="en-US" sz="100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083845" y="6152221"/>
            <a:ext cx="2366817" cy="47856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524199" y="1555036"/>
            <a:ext cx="5588567" cy="520697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3084" name="Picture 308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898" y="1202340"/>
            <a:ext cx="2464905" cy="1856175"/>
          </a:xfrm>
          <a:prstGeom prst="rect">
            <a:avLst/>
          </a:prstGeom>
        </p:spPr>
      </p:pic>
      <p:cxnSp>
        <p:nvCxnSpPr>
          <p:cNvPr id="3086" name="Straight Arrow Connector 3085"/>
          <p:cNvCxnSpPr/>
          <p:nvPr/>
        </p:nvCxnSpPr>
        <p:spPr>
          <a:xfrm flipH="1" flipV="1">
            <a:off x="2113383" y="2466417"/>
            <a:ext cx="1103057" cy="1765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Straight Arrow Connector 3088"/>
          <p:cNvCxnSpPr/>
          <p:nvPr/>
        </p:nvCxnSpPr>
        <p:spPr>
          <a:xfrm flipH="1">
            <a:off x="2293013" y="2171008"/>
            <a:ext cx="2561989" cy="462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2" name="TextBox 3091"/>
          <p:cNvSpPr txBox="1"/>
          <p:nvPr/>
        </p:nvSpPr>
        <p:spPr>
          <a:xfrm>
            <a:off x="4933102" y="1913274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kaiserkaffee;market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093" name="Rectangle 3092"/>
          <p:cNvSpPr/>
          <p:nvPr/>
        </p:nvSpPr>
        <p:spPr>
          <a:xfrm>
            <a:off x="4432300" y="1590170"/>
            <a:ext cx="810260" cy="41389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3094" name="TextBox 3093"/>
          <p:cNvSpPr txBox="1"/>
          <p:nvPr/>
        </p:nvSpPr>
        <p:spPr>
          <a:xfrm>
            <a:off x="5409966" y="1584250"/>
            <a:ext cx="131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!§Theft </a:t>
            </a:r>
            <a:r>
              <a:rPr lang="en-US" sz="800" strike="sngStrike" dirty="0" err="1" smtClean="0"/>
              <a:t>marlboro</a:t>
            </a:r>
            <a:endParaRPr lang="en-US" sz="800" strike="sngStrike" dirty="0"/>
          </a:p>
        </p:txBody>
      </p:sp>
      <p:sp>
        <p:nvSpPr>
          <p:cNvPr id="3095" name="TextBox 3094"/>
          <p:cNvSpPr txBox="1"/>
          <p:nvPr/>
        </p:nvSpPr>
        <p:spPr>
          <a:xfrm>
            <a:off x="5156531" y="1364355"/>
            <a:ext cx="3453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smtClean="0"/>
              <a:t>Angle shopping </a:t>
            </a:r>
            <a:r>
              <a:rPr lang="en-US" sz="800" b="1" strike="sngStrike" dirty="0" err="1" smtClean="0"/>
              <a:t>only,</a:t>
            </a:r>
            <a:r>
              <a:rPr lang="en-US" sz="800" strike="sngStrike" dirty="0" err="1" smtClean="0"/>
              <a:t>Franz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Joepsh</a:t>
            </a:r>
            <a:r>
              <a:rPr lang="en-US" sz="800" strike="sngStrike" dirty="0" smtClean="0"/>
              <a:t> </a:t>
            </a:r>
            <a:r>
              <a:rPr lang="en-US" sz="1000" dirty="0" err="1" smtClean="0"/>
              <a:t>VIRIANG.MARY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marx,Etc</a:t>
            </a:r>
            <a:r>
              <a:rPr lang="en-US" sz="800" strike="sngStrike" dirty="0" smtClean="0"/>
              <a:t>; whole town</a:t>
            </a:r>
          </a:p>
          <a:p>
            <a:r>
              <a:rPr lang="en-US" dirty="0" smtClean="0"/>
              <a:t>PREA</a:t>
            </a:r>
            <a:endParaRPr lang="en-US" dirty="0"/>
          </a:p>
        </p:txBody>
      </p:sp>
      <p:cxnSp>
        <p:nvCxnSpPr>
          <p:cNvPr id="3097" name="Straight Connector 3096"/>
          <p:cNvCxnSpPr/>
          <p:nvPr/>
        </p:nvCxnSpPr>
        <p:spPr>
          <a:xfrm>
            <a:off x="936852" y="1520255"/>
            <a:ext cx="3351807" cy="14773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345218" y="1192694"/>
            <a:ext cx="2842107" cy="194566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8" name="TextBox 3097"/>
          <p:cNvSpPr txBox="1"/>
          <p:nvPr/>
        </p:nvSpPr>
        <p:spPr>
          <a:xfrm>
            <a:off x="6057900" y="4526782"/>
            <a:ext cx="527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ATOMBOMB(HAHN,DSLR.!HOMIC:HCANRLEO 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 hardcore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099" name="TextBox 3098"/>
          <p:cNvSpPr txBox="1"/>
          <p:nvPr/>
        </p:nvSpPr>
        <p:spPr>
          <a:xfrm>
            <a:off x="8830346" y="4258321"/>
            <a:ext cx="281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Frauenhoffer</a:t>
            </a:r>
            <a:r>
              <a:rPr lang="en-US" dirty="0" smtClean="0"/>
              <a:t> Institute(MP4)</a:t>
            </a:r>
            <a:endParaRPr lang="en-US" dirty="0"/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93917" y="4092200"/>
            <a:ext cx="876190" cy="438095"/>
          </a:xfrm>
          <a:prstGeom prst="rect">
            <a:avLst/>
          </a:prstGeom>
        </p:spPr>
      </p:pic>
      <p:cxnSp>
        <p:nvCxnSpPr>
          <p:cNvPr id="3101" name="Straight Connector 3100"/>
          <p:cNvCxnSpPr/>
          <p:nvPr/>
        </p:nvCxnSpPr>
        <p:spPr>
          <a:xfrm>
            <a:off x="8688111" y="4369404"/>
            <a:ext cx="1518961" cy="118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636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59" y="3555741"/>
            <a:ext cx="2524125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020" y="1581279"/>
            <a:ext cx="2619375" cy="1743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35330" y="359581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dirty="0" err="1" smtClean="0"/>
              <a:t>marx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8736227" y="4213654"/>
            <a:ext cx="107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“Bowser”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8073" y="4178099"/>
            <a:ext cx="1501322" cy="507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43713" y="495681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Super:  Mario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735330" y="5076398"/>
            <a:ext cx="1960607" cy="122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796" y="3623774"/>
            <a:ext cx="181020" cy="34137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388073" y="3794461"/>
            <a:ext cx="1171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270020" y="3382865"/>
            <a:ext cx="2619375" cy="220736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768811" y="3382865"/>
            <a:ext cx="3111630" cy="2207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925931" y="3382865"/>
            <a:ext cx="2619375" cy="220736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073" y="5970313"/>
            <a:ext cx="1338310" cy="546092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7735330" y="5839374"/>
            <a:ext cx="2286000" cy="759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62" y="5839374"/>
            <a:ext cx="679691" cy="679691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7516662" y="5991774"/>
            <a:ext cx="2657068" cy="3177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23" y="1352411"/>
            <a:ext cx="2847975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88639" y="3455822"/>
            <a:ext cx="10166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Dev-</a:t>
            </a:r>
            <a:r>
              <a:rPr lang="en-US" sz="800" strike="sngStrike" dirty="0" err="1" smtClean="0"/>
              <a:t>Eng.Avg</a:t>
            </a:r>
            <a:r>
              <a:rPr lang="en-US" sz="800" strike="sngStrike" dirty="0" smtClean="0"/>
              <a:t>: Carlos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54" y="3455822"/>
            <a:ext cx="471343" cy="263952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505331" y="3391870"/>
            <a:ext cx="591715" cy="45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37888" y="3405571"/>
            <a:ext cx="1651151" cy="43640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89228" y="3841976"/>
            <a:ext cx="1386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Latin/Latino/</a:t>
            </a:r>
            <a:r>
              <a:rPr lang="en-US" sz="800" dirty="0" err="1" smtClean="0"/>
              <a:t>Meican</a:t>
            </a:r>
            <a:r>
              <a:rPr lang="en-US" sz="800" dirty="0" smtClean="0"/>
              <a:t>/Mexico</a:t>
            </a:r>
          </a:p>
        </p:txBody>
      </p:sp>
      <p:cxnSp>
        <p:nvCxnSpPr>
          <p:cNvPr id="43" name="Straight Connector 42"/>
          <p:cNvCxnSpPr>
            <a:stCxn id="41" idx="1"/>
            <a:endCxn id="41" idx="3"/>
          </p:cNvCxnSpPr>
          <p:nvPr/>
        </p:nvCxnSpPr>
        <p:spPr>
          <a:xfrm>
            <a:off x="689228" y="3949698"/>
            <a:ext cx="1386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583459" y="2152511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  Super Mario -&gt;</a:t>
            </a:r>
            <a:r>
              <a:rPr lang="en-US" dirty="0" err="1" smtClean="0"/>
              <a:t>boswer</a:t>
            </a:r>
            <a:endParaRPr lang="en-US" dirty="0"/>
          </a:p>
        </p:txBody>
      </p:sp>
      <p:cxnSp>
        <p:nvCxnSpPr>
          <p:cNvPr id="48" name="Straight Connector 47"/>
          <p:cNvCxnSpPr>
            <a:endCxn id="44" idx="3"/>
          </p:cNvCxnSpPr>
          <p:nvPr/>
        </p:nvCxnSpPr>
        <p:spPr>
          <a:xfrm>
            <a:off x="4263081" y="2337177"/>
            <a:ext cx="21692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662405" y="1783179"/>
            <a:ext cx="128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!CALTHOLIC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88" y="4919062"/>
            <a:ext cx="930488" cy="81417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1007448" y="443165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1-4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66" y="3595816"/>
            <a:ext cx="902206" cy="84387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007448" y="295261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2-4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0121259" y="1532835"/>
            <a:ext cx="167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Unlimited Lives </a:t>
            </a:r>
          </a:p>
          <a:p>
            <a:r>
              <a:rPr lang="en-US" dirty="0"/>
              <a:t>	</a:t>
            </a:r>
            <a:r>
              <a:rPr lang="en-US" dirty="0" smtClean="0"/>
              <a:t>3-2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677" y="2152511"/>
            <a:ext cx="1049602" cy="78618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10863088" y="1532835"/>
            <a:ext cx="501881" cy="4617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0500289" y="1445741"/>
            <a:ext cx="1368990" cy="4546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120028" y="1501952"/>
            <a:ext cx="1878383" cy="446836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611" y="3049141"/>
            <a:ext cx="1828800" cy="2505075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10173730" y="1501952"/>
            <a:ext cx="1824681" cy="4468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8196353" y="1158313"/>
            <a:ext cx="340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</a:t>
            </a:r>
            <a:r>
              <a:rPr lang="en-US" dirty="0" smtClean="0"/>
              <a:t> WWI.WW2.CHECKPOIN CHALRIE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129452" y="115831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 1945/1990</a:t>
            </a:r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5007887" y="1158313"/>
            <a:ext cx="2616232" cy="28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12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859" y="3555741"/>
            <a:ext cx="2524125" cy="1809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020" y="1581279"/>
            <a:ext cx="2619375" cy="1743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35330" y="3595816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</a:t>
            </a:r>
            <a:r>
              <a:rPr lang="en-US" sz="800" dirty="0" err="1" smtClean="0"/>
              <a:t>marx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8736227" y="4213654"/>
            <a:ext cx="107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“Bowser”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8073" y="4178099"/>
            <a:ext cx="1501322" cy="5072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243713" y="4956819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Super:  Mario</a:t>
            </a: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735330" y="5076398"/>
            <a:ext cx="1960607" cy="1227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796" y="3623774"/>
            <a:ext cx="181020" cy="341374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8388073" y="3794461"/>
            <a:ext cx="11719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270020" y="3382865"/>
            <a:ext cx="2619375" cy="220736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3768811" y="3382865"/>
            <a:ext cx="3111630" cy="22073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925931" y="3382865"/>
            <a:ext cx="2619375" cy="220736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8073" y="5970313"/>
            <a:ext cx="1338310" cy="546092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7735330" y="5839374"/>
            <a:ext cx="2286000" cy="759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662" y="5839374"/>
            <a:ext cx="679691" cy="679691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V="1">
            <a:off x="7516662" y="5991774"/>
            <a:ext cx="2657068" cy="3177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19" y="1352411"/>
            <a:ext cx="2847975" cy="16002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788639" y="3455822"/>
            <a:ext cx="10166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Dev-</a:t>
            </a:r>
            <a:r>
              <a:rPr lang="en-US" sz="800" strike="sngStrike" dirty="0" err="1" smtClean="0"/>
              <a:t>Eng.Avg</a:t>
            </a:r>
            <a:r>
              <a:rPr lang="en-US" sz="800" strike="sngStrike" dirty="0" smtClean="0"/>
              <a:t>: Carlos</a:t>
            </a:r>
            <a:endParaRPr lang="en-US" sz="800" strike="sngStrike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054" y="3455822"/>
            <a:ext cx="471343" cy="263952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1505331" y="3391870"/>
            <a:ext cx="591715" cy="450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37888" y="3405571"/>
            <a:ext cx="1651151" cy="436406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89228" y="3841976"/>
            <a:ext cx="1386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Latin/Latino/</a:t>
            </a:r>
            <a:r>
              <a:rPr lang="en-US" sz="800" dirty="0" err="1" smtClean="0"/>
              <a:t>Meican</a:t>
            </a:r>
            <a:r>
              <a:rPr lang="en-US" sz="800" dirty="0" smtClean="0"/>
              <a:t>/Mexico</a:t>
            </a:r>
          </a:p>
        </p:txBody>
      </p:sp>
      <p:cxnSp>
        <p:nvCxnSpPr>
          <p:cNvPr id="43" name="Straight Connector 42"/>
          <p:cNvCxnSpPr>
            <a:stCxn id="41" idx="1"/>
            <a:endCxn id="41" idx="3"/>
          </p:cNvCxnSpPr>
          <p:nvPr/>
        </p:nvCxnSpPr>
        <p:spPr>
          <a:xfrm>
            <a:off x="689228" y="3949698"/>
            <a:ext cx="1386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583459" y="2152511"/>
            <a:ext cx="2848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  Super Mario -&gt;</a:t>
            </a:r>
            <a:r>
              <a:rPr lang="en-US" dirty="0" err="1" smtClean="0"/>
              <a:t>boswer</a:t>
            </a:r>
            <a:endParaRPr lang="en-US" dirty="0"/>
          </a:p>
        </p:txBody>
      </p:sp>
      <p:cxnSp>
        <p:nvCxnSpPr>
          <p:cNvPr id="48" name="Straight Connector 47"/>
          <p:cNvCxnSpPr>
            <a:endCxn id="44" idx="3"/>
          </p:cNvCxnSpPr>
          <p:nvPr/>
        </p:nvCxnSpPr>
        <p:spPr>
          <a:xfrm>
            <a:off x="4263081" y="2337177"/>
            <a:ext cx="216923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4662405" y="1783179"/>
            <a:ext cx="1285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!CALTHOLIC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088" y="4919062"/>
            <a:ext cx="930488" cy="81417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1007448" y="443165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1-4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866" y="3595816"/>
            <a:ext cx="902206" cy="84387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1007448" y="295261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2-4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10121259" y="1532835"/>
            <a:ext cx="167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Unlimited Lives </a:t>
            </a:r>
          </a:p>
          <a:p>
            <a:r>
              <a:rPr lang="en-US" dirty="0"/>
              <a:t>	</a:t>
            </a:r>
            <a:r>
              <a:rPr lang="en-US" dirty="0" smtClean="0"/>
              <a:t>3-2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9677" y="2152511"/>
            <a:ext cx="1049602" cy="786189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 flipV="1">
            <a:off x="10863088" y="1532835"/>
            <a:ext cx="501881" cy="4617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10500289" y="1445741"/>
            <a:ext cx="1368990" cy="4546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0120028" y="1501952"/>
            <a:ext cx="1878383" cy="446836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9611" y="3049141"/>
            <a:ext cx="1828800" cy="2505075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10173730" y="1501952"/>
            <a:ext cx="1824681" cy="44683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8196353" y="1158313"/>
            <a:ext cx="3404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</a:t>
            </a:r>
            <a:r>
              <a:rPr lang="en-US" dirty="0" smtClean="0"/>
              <a:t> WWI.WW2.CHECKPOIN CHALRIE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5129452" y="115831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N/E/W/S 1945/1990</a:t>
            </a:r>
            <a:endParaRPr lang="en-US" dirty="0"/>
          </a:p>
        </p:txBody>
      </p:sp>
      <p:cxnSp>
        <p:nvCxnSpPr>
          <p:cNvPr id="112" name="Straight Connector 111"/>
          <p:cNvCxnSpPr/>
          <p:nvPr/>
        </p:nvCxnSpPr>
        <p:spPr>
          <a:xfrm flipV="1">
            <a:off x="5007887" y="1158313"/>
            <a:ext cx="2616232" cy="28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88" y="4711844"/>
            <a:ext cx="1925420" cy="1684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8" y="4697372"/>
            <a:ext cx="1829718" cy="1713687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50568" y="4582986"/>
            <a:ext cx="4511837" cy="182807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7878" y="4522934"/>
            <a:ext cx="3984981" cy="195666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266" y="4338268"/>
            <a:ext cx="1362104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!MATEO</a:t>
            </a:r>
            <a:r>
              <a:rPr lang="en-US" sz="800" strike="sngStrike" dirty="0" smtClean="0">
                <a:solidFill>
                  <a:schemeClr val="bg1"/>
                </a:solidFill>
              </a:rPr>
              <a:t>(</a:t>
            </a:r>
            <a:r>
              <a:rPr lang="en-US" sz="800" strike="sngStrike" dirty="0"/>
              <a:t>2 Player </a:t>
            </a:r>
            <a:r>
              <a:rPr lang="en-US" sz="800" strike="sngStrike" dirty="0" smtClean="0"/>
              <a:t>)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61196" y="4582986"/>
            <a:ext cx="1508448" cy="1256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545492" y="5970313"/>
            <a:ext cx="259492" cy="21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1" idx="1"/>
            <a:endCxn id="51" idx="3"/>
          </p:cNvCxnSpPr>
          <p:nvPr/>
        </p:nvCxnSpPr>
        <p:spPr>
          <a:xfrm>
            <a:off x="4662405" y="1967845"/>
            <a:ext cx="12850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7384947" y="5733238"/>
            <a:ext cx="2570249" cy="85149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59" y="1267805"/>
            <a:ext cx="352524" cy="48288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533" y="1260811"/>
            <a:ext cx="349232" cy="48892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012" y="1267805"/>
            <a:ext cx="345272" cy="518851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3385757" y="1455622"/>
            <a:ext cx="1414260" cy="16820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3385757" y="1272362"/>
            <a:ext cx="1288762" cy="5347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556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Box 126"/>
          <p:cNvSpPr txBox="1"/>
          <p:nvPr/>
        </p:nvSpPr>
        <p:spPr>
          <a:xfrm>
            <a:off x="8223731" y="1210228"/>
            <a:ext cx="330731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(left)  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 PREAK2010-2017 bay area backroads; to fired </a:t>
            </a:r>
            <a:r>
              <a:rPr lang="en-US" sz="800" strike="sngStrike" dirty="0" err="1" smtClean="0"/>
              <a:t>Prison:Wards</a:t>
            </a:r>
            <a:endParaRPr lang="en-US" sz="800" strike="sngStrike" dirty="0" smtClean="0"/>
          </a:p>
          <a:p>
            <a:r>
              <a:rPr lang="en-US" sz="800" strike="sngStrike" dirty="0" smtClean="0"/>
              <a:t>(right) 1988 water park </a:t>
            </a:r>
          </a:p>
          <a:p>
            <a:r>
              <a:rPr lang="en-US" sz="800" strike="sngStrike" dirty="0" err="1" smtClean="0"/>
              <a:t>Apple.division.marx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haellsangles</a:t>
            </a:r>
            <a:r>
              <a:rPr lang="en-US" dirty="0" smtClean="0"/>
              <a:t> </a:t>
            </a:r>
            <a:r>
              <a:rPr lang="en-US" sz="800" dirty="0" smtClean="0"/>
              <a:t>SAC-SF</a:t>
            </a:r>
            <a:endParaRPr lang="en-US" sz="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467" y="1972476"/>
            <a:ext cx="1452228" cy="19816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05" y="4642150"/>
            <a:ext cx="2857500" cy="16002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747" y="1409092"/>
            <a:ext cx="1173590" cy="1643027"/>
          </a:xfrm>
          <a:prstGeom prst="rect">
            <a:avLst/>
          </a:prstGeom>
        </p:spPr>
      </p:pic>
      <p:sp>
        <p:nvSpPr>
          <p:cNvPr id="30" name="Cloud 29"/>
          <p:cNvSpPr/>
          <p:nvPr/>
        </p:nvSpPr>
        <p:spPr>
          <a:xfrm>
            <a:off x="7166920" y="2014012"/>
            <a:ext cx="2335426" cy="194015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399" y="2285841"/>
            <a:ext cx="1285104" cy="129094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7166920" y="2230605"/>
            <a:ext cx="2631988" cy="17235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28747" y="1409092"/>
            <a:ext cx="1298907" cy="16430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292811" y="2264927"/>
            <a:ext cx="2631988" cy="17235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383105" y="4856206"/>
            <a:ext cx="2909706" cy="10626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292811" y="1861612"/>
            <a:ext cx="4382530" cy="209255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330899" y="4642150"/>
            <a:ext cx="2930921" cy="16002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93690" y="1409092"/>
            <a:ext cx="1208647" cy="16002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232" y="4657461"/>
            <a:ext cx="2857500" cy="1600200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5418438" y="5017784"/>
            <a:ext cx="2909706" cy="106268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345017" y="4587446"/>
            <a:ext cx="2930921" cy="160020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997" y="1562868"/>
            <a:ext cx="1262234" cy="1418489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>
            <a:off x="2226997" y="1387678"/>
            <a:ext cx="1298907" cy="1643027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539" y="2439862"/>
            <a:ext cx="795500" cy="1123801"/>
          </a:xfrm>
          <a:prstGeom prst="rect">
            <a:avLst/>
          </a:prstGeom>
        </p:spPr>
      </p:pic>
      <p:cxnSp>
        <p:nvCxnSpPr>
          <p:cNvPr id="89" name="Straight Connector 88"/>
          <p:cNvCxnSpPr/>
          <p:nvPr/>
        </p:nvCxnSpPr>
        <p:spPr>
          <a:xfrm>
            <a:off x="1440484" y="2378688"/>
            <a:ext cx="759430" cy="107661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440484" y="2439862"/>
            <a:ext cx="890415" cy="1136924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431" y="1773827"/>
            <a:ext cx="1828800" cy="137160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 rot="16200000">
            <a:off x="9170334" y="3728992"/>
            <a:ext cx="4822071" cy="518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>
            <a:endCxn id="91" idx="3"/>
          </p:cNvCxnSpPr>
          <p:nvPr/>
        </p:nvCxnSpPr>
        <p:spPr>
          <a:xfrm flipH="1" flipV="1">
            <a:off x="11581370" y="1577448"/>
            <a:ext cx="19194" cy="4822071"/>
          </a:xfrm>
          <a:prstGeom prst="line">
            <a:avLst/>
          </a:prstGeom>
          <a:ln w="381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10704040" y="1188210"/>
            <a:ext cx="1487960" cy="5749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J-10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73664" y="1106348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1988/9</a:t>
            </a:r>
            <a:endParaRPr lang="en-US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120" y="2894677"/>
            <a:ext cx="928068" cy="619743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9109134" y="1844534"/>
            <a:ext cx="2069097" cy="200419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105790" y="1742073"/>
            <a:ext cx="2113116" cy="171322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9758757" y="4225738"/>
            <a:ext cx="1454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Hours Drive</a:t>
            </a:r>
            <a:endParaRPr lang="en-US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63831" y="4604415"/>
            <a:ext cx="561695" cy="1618288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 flipV="1">
            <a:off x="10021188" y="3954162"/>
            <a:ext cx="804338" cy="2557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9617843" y="3738859"/>
            <a:ext cx="804338" cy="2557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endCxn id="97" idx="3"/>
          </p:cNvCxnSpPr>
          <p:nvPr/>
        </p:nvCxnSpPr>
        <p:spPr>
          <a:xfrm>
            <a:off x="9557154" y="4402632"/>
            <a:ext cx="1656040" cy="77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8169" y="4820195"/>
            <a:ext cx="702533" cy="395175"/>
          </a:xfrm>
          <a:prstGeom prst="rect">
            <a:avLst/>
          </a:prstGeom>
        </p:spPr>
      </p:pic>
      <p:cxnSp>
        <p:nvCxnSpPr>
          <p:cNvPr id="108" name="Straight Connector 107"/>
          <p:cNvCxnSpPr/>
          <p:nvPr/>
        </p:nvCxnSpPr>
        <p:spPr>
          <a:xfrm>
            <a:off x="10928498" y="4771964"/>
            <a:ext cx="1056010" cy="5686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10726839" y="6208648"/>
            <a:ext cx="1487960" cy="57493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 Ave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518" y="6303188"/>
            <a:ext cx="641357" cy="480399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21" y="6296708"/>
            <a:ext cx="937211" cy="518259"/>
          </a:xfrm>
          <a:prstGeom prst="rect">
            <a:avLst/>
          </a:prstGeom>
        </p:spPr>
      </p:pic>
      <p:cxnSp>
        <p:nvCxnSpPr>
          <p:cNvPr id="117" name="Straight Connector 116"/>
          <p:cNvCxnSpPr/>
          <p:nvPr/>
        </p:nvCxnSpPr>
        <p:spPr>
          <a:xfrm flipH="1">
            <a:off x="7924799" y="6296708"/>
            <a:ext cx="2339032" cy="486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223731" y="6296707"/>
            <a:ext cx="1837983" cy="49252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8513146" y="6131849"/>
            <a:ext cx="599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Borrowed</a:t>
            </a:r>
            <a:endParaRPr lang="en-US" sz="800" strike="sngStrike" dirty="0"/>
          </a:p>
        </p:txBody>
      </p:sp>
      <p:cxnSp>
        <p:nvCxnSpPr>
          <p:cNvPr id="121" name="Straight Arrow Connector 120"/>
          <p:cNvCxnSpPr/>
          <p:nvPr/>
        </p:nvCxnSpPr>
        <p:spPr>
          <a:xfrm flipV="1">
            <a:off x="9329749" y="2963320"/>
            <a:ext cx="2440953" cy="1358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9015700" y="4227542"/>
            <a:ext cx="407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wooz</a:t>
            </a:r>
            <a:endParaRPr lang="en-US" sz="800" strike="sngStrike" dirty="0"/>
          </a:p>
        </p:txBody>
      </p:sp>
      <p:cxnSp>
        <p:nvCxnSpPr>
          <p:cNvPr id="124" name="Straight Arrow Connector 123"/>
          <p:cNvCxnSpPr/>
          <p:nvPr/>
        </p:nvCxnSpPr>
        <p:spPr>
          <a:xfrm>
            <a:off x="9060847" y="1588076"/>
            <a:ext cx="2862255" cy="1527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8555850" y="1467522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waterpark</a:t>
            </a:r>
            <a:endParaRPr lang="en-US" sz="800" strike="sngStrike" dirty="0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577683" y="1522951"/>
            <a:ext cx="592438" cy="15148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269711" y="1239639"/>
            <a:ext cx="2391213" cy="49946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30" name="Rectangle 129"/>
          <p:cNvSpPr/>
          <p:nvPr/>
        </p:nvSpPr>
        <p:spPr>
          <a:xfrm>
            <a:off x="8157603" y="1197907"/>
            <a:ext cx="486031" cy="2109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JOEL(8)</a:t>
            </a:r>
            <a:endParaRPr lang="en-US" sz="800" dirty="0"/>
          </a:p>
        </p:txBody>
      </p:sp>
      <p:sp>
        <p:nvSpPr>
          <p:cNvPr id="131" name="TextBox 130"/>
          <p:cNvSpPr txBox="1"/>
          <p:nvPr/>
        </p:nvSpPr>
        <p:spPr>
          <a:xfrm>
            <a:off x="8600277" y="1214374"/>
            <a:ext cx="7649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NAVY.SAYLOR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690288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3580825" y="1838862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): </a:t>
            </a:r>
            <a:r>
              <a:rPr lang="en-US" sz="800" strike="sngStrike" dirty="0" smtClean="0"/>
              <a:t>move </a:t>
            </a:r>
            <a:r>
              <a:rPr lang="en-US" sz="800" strike="sngStrike" dirty="0" err="1" smtClean="0"/>
              <a:t>ouste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brad.avg.bridge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3246147" y="1540835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Bungee jumping</a:t>
            </a:r>
          </a:p>
          <a:p>
            <a:r>
              <a:rPr lang="en-US" sz="800" dirty="0" err="1" smtClean="0"/>
              <a:t>Mohter</a:t>
            </a:r>
            <a:r>
              <a:rPr lang="en-US" sz="800" dirty="0" smtClean="0"/>
              <a:t>: if other person jumps off </a:t>
            </a:r>
            <a:r>
              <a:rPr lang="en-US" sz="800" dirty="0" err="1" smtClean="0"/>
              <a:t>bridn</a:t>
            </a:r>
            <a:r>
              <a:rPr lang="en-US" sz="800" dirty="0" smtClean="0"/>
              <a:t> do you jump off bridge?</a:t>
            </a:r>
          </a:p>
          <a:p>
            <a:r>
              <a:rPr lang="en-US" sz="800" dirty="0" smtClean="0"/>
              <a:t>1) No 2) ?  </a:t>
            </a:r>
            <a:r>
              <a:rPr lang="en-US" sz="800" dirty="0" err="1" smtClean="0"/>
              <a:t>Sieltn</a:t>
            </a:r>
            <a:r>
              <a:rPr lang="en-US" sz="800" dirty="0" smtClean="0"/>
              <a:t>: that </a:t>
            </a:r>
            <a:r>
              <a:rPr lang="en-US" sz="800" dirty="0" err="1" smtClean="0"/>
              <a:t>brigde</a:t>
            </a:r>
            <a:r>
              <a:rPr lang="en-US" sz="800" dirty="0" smtClean="0"/>
              <a:t>? 3) 10y </a:t>
            </a:r>
            <a:r>
              <a:rPr lang="en-US" sz="800" dirty="0" err="1" smtClean="0"/>
              <a:t>lthat</a:t>
            </a:r>
            <a:r>
              <a:rPr lang="en-US" sz="800" dirty="0" smtClean="0"/>
              <a:t> </a:t>
            </a:r>
            <a:r>
              <a:rPr lang="en-US" sz="800" dirty="0" err="1" smtClean="0"/>
              <a:t>bugge</a:t>
            </a:r>
            <a:r>
              <a:rPr lang="en-US" sz="800" dirty="0" smtClean="0"/>
              <a:t> jumping that bridge?</a:t>
            </a:r>
            <a:endParaRPr lang="en-US" sz="800" dirty="0"/>
          </a:p>
        </p:txBody>
      </p:sp>
      <p:sp>
        <p:nvSpPr>
          <p:cNvPr id="11" name="Rectangle 10"/>
          <p:cNvSpPr/>
          <p:nvPr/>
        </p:nvSpPr>
        <p:spPr>
          <a:xfrm>
            <a:off x="8500864" y="1457412"/>
            <a:ext cx="2977979" cy="64633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11341" y="1105018"/>
            <a:ext cx="240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“Wake Up We made it”</a:t>
            </a:r>
            <a:endParaRPr lang="en-US" b="1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1754659" y="2347784"/>
            <a:ext cx="491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 </a:t>
            </a:r>
            <a:r>
              <a:rPr lang="en-US" dirty="0" err="1" smtClean="0"/>
              <a:t>Housr</a:t>
            </a:r>
            <a:r>
              <a:rPr lang="en-US" dirty="0" smtClean="0"/>
              <a:t> Drive HW-80 Sacramento – San </a:t>
            </a:r>
            <a:r>
              <a:rPr lang="en-US" dirty="0" err="1" smtClean="0"/>
              <a:t>Francicsco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23319" y="1181389"/>
            <a:ext cx="1545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San </a:t>
            </a:r>
            <a:r>
              <a:rPr lang="en-US" dirty="0" err="1"/>
              <a:t>Francicsco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818" y="1218459"/>
            <a:ext cx="1472133" cy="8271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05266" y="1543781"/>
            <a:ext cx="188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Franciso</a:t>
            </a:r>
            <a:r>
              <a:rPr lang="en-US" dirty="0" smtClean="0">
                <a:solidFill>
                  <a:schemeClr val="bg1"/>
                </a:solidFill>
              </a:rPr>
              <a:t>; </a:t>
            </a:r>
            <a:r>
              <a:rPr lang="en-US" dirty="0" err="1" smtClean="0">
                <a:solidFill>
                  <a:schemeClr val="bg1"/>
                </a:solidFill>
              </a:rPr>
              <a:t>Fracesco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08449" y="1126314"/>
            <a:ext cx="2762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CHECKPONIET CHALRI</a:t>
            </a:r>
          </a:p>
        </p:txBody>
      </p:sp>
      <p:sp>
        <p:nvSpPr>
          <p:cNvPr id="13" name="Oval 12"/>
          <p:cNvSpPr/>
          <p:nvPr/>
        </p:nvSpPr>
        <p:spPr>
          <a:xfrm>
            <a:off x="8982778" y="1918391"/>
            <a:ext cx="462319" cy="630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8982777" y="2502712"/>
            <a:ext cx="462319" cy="630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0163341" y="1899716"/>
            <a:ext cx="462319" cy="630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0187975" y="2473075"/>
            <a:ext cx="462319" cy="6301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500864" y="1214478"/>
            <a:ext cx="3175687" cy="197459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492" y="3975529"/>
            <a:ext cx="2466975" cy="18478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824" y="5983826"/>
            <a:ext cx="691526" cy="691526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314303" y="5983826"/>
            <a:ext cx="1364581" cy="691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42" y="1712945"/>
            <a:ext cx="1185277" cy="78159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23568" y="1712945"/>
            <a:ext cx="2224216" cy="816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461" y="3021263"/>
            <a:ext cx="2096001" cy="94525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780" y="4000669"/>
            <a:ext cx="1827323" cy="803405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53514" y="5983826"/>
            <a:ext cx="2813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Minnsoaat</a:t>
            </a:r>
            <a:r>
              <a:rPr lang="en-US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</a:t>
            </a:r>
            <a:r>
              <a:rPr lang="en-US" dirty="0" smtClean="0"/>
              <a:t>.MATEO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 flipV="1">
            <a:off x="2726360" y="4457870"/>
            <a:ext cx="918883" cy="1525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014151" y="6353158"/>
            <a:ext cx="1178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They </a:t>
            </a:r>
            <a:r>
              <a:rPr lang="en-US" sz="800" strike="sngStrike" dirty="0" err="1" smtClean="0"/>
              <a:t>wetn</a:t>
            </a:r>
            <a:r>
              <a:rPr lang="en-US" sz="800" strike="sngStrike" dirty="0" smtClean="0"/>
              <a:t> to </a:t>
            </a:r>
            <a:r>
              <a:rPr lang="en-US" sz="800" strike="sngStrike" dirty="0" err="1" smtClean="0"/>
              <a:t>minesotta</a:t>
            </a:r>
            <a:endParaRPr lang="en-US" sz="800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4200" y="6320115"/>
            <a:ext cx="496974" cy="496974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183" y="6073261"/>
            <a:ext cx="784739" cy="784739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>
            <a:off x="1604419" y="5983826"/>
            <a:ext cx="4141473" cy="584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1754659" y="6112997"/>
            <a:ext cx="3969256" cy="704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853514" y="5983826"/>
            <a:ext cx="3768810" cy="891947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501248" y="4945924"/>
            <a:ext cx="8274452" cy="51898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2" name="Straight Connector 71"/>
          <p:cNvCxnSpPr>
            <a:endCxn id="71" idx="3"/>
          </p:cNvCxnSpPr>
          <p:nvPr/>
        </p:nvCxnSpPr>
        <p:spPr>
          <a:xfrm>
            <a:off x="520461" y="5123650"/>
            <a:ext cx="8255239" cy="81766"/>
          </a:xfrm>
          <a:prstGeom prst="line">
            <a:avLst/>
          </a:prstGeom>
          <a:ln w="381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2222500" y="3966518"/>
            <a:ext cx="4091803" cy="491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671005" y="3821823"/>
            <a:ext cx="104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Fraciscan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634" y="4583933"/>
            <a:ext cx="382874" cy="254292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H="1" flipV="1">
            <a:off x="2098500" y="4587041"/>
            <a:ext cx="1094179" cy="27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79" y="2812245"/>
            <a:ext cx="1875602" cy="814874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>
            <a:off x="1235676" y="2180707"/>
            <a:ext cx="64837" cy="9487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29438" y="1461183"/>
            <a:ext cx="1336693" cy="67115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>
            <a:off x="2909508" y="1457412"/>
            <a:ext cx="2297492" cy="7574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416" y="3927284"/>
            <a:ext cx="1837907" cy="96885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3431" y="3062569"/>
            <a:ext cx="1760406" cy="1032752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558164" y="3389097"/>
            <a:ext cx="1778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Nana’s house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360" y="3021263"/>
            <a:ext cx="2619375" cy="1743075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415478" y="2095442"/>
            <a:ext cx="2224216" cy="816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5676" y="4419366"/>
            <a:ext cx="4638818" cy="2476500"/>
          </a:xfrm>
          <a:prstGeom prst="rect">
            <a:avLst/>
          </a:prstGeom>
        </p:spPr>
      </p:pic>
      <p:cxnSp>
        <p:nvCxnSpPr>
          <p:cNvPr id="84" name="Straight Arrow Connector 83"/>
          <p:cNvCxnSpPr/>
          <p:nvPr/>
        </p:nvCxnSpPr>
        <p:spPr>
          <a:xfrm>
            <a:off x="1036008" y="2247930"/>
            <a:ext cx="3631418" cy="26665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268401" y="44578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56189" y="3719359"/>
            <a:ext cx="3229114" cy="2258955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667504" y="4838225"/>
            <a:ext cx="3585612" cy="2074981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16351" y="3877856"/>
            <a:ext cx="2440842" cy="1436019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5951" y="4040380"/>
            <a:ext cx="3880357" cy="1974601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099" y="2054531"/>
            <a:ext cx="271858" cy="271858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1703906" y="1905898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Borrowed </a:t>
            </a:r>
            <a:r>
              <a:rPr lang="en-US" sz="800" strike="sngStrike" dirty="0" err="1" smtClean="0"/>
              <a:t>contoller</a:t>
            </a:r>
            <a:endParaRPr lang="en-US" sz="800" strike="sngStrike" dirty="0"/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1715814" y="1812514"/>
            <a:ext cx="804965" cy="5952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1652" y="5171512"/>
            <a:ext cx="2636047" cy="1530951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8120405" y="6324129"/>
            <a:ext cx="1199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HOMICIE:BORIS: CHECKPOIN CHAEIL(</a:t>
            </a:r>
            <a:r>
              <a:rPr lang="en-US" dirty="0" err="1" smtClean="0"/>
              <a:t>kdew</a:t>
            </a:r>
            <a:r>
              <a:rPr lang="en-US" dirty="0" smtClean="0"/>
              <a:t>, grebe employer HOCMP:ETER, HOMCE:BORIS:IPX:HOCMIEFESTBECK </a:t>
            </a:r>
            <a:r>
              <a:rPr lang="en-US" dirty="0" err="1" smtClean="0"/>
              <a:t>caping</a:t>
            </a:r>
            <a:r>
              <a:rPr lang="en-US" dirty="0" smtClean="0"/>
              <a:t>, !</a:t>
            </a:r>
            <a:r>
              <a:rPr lang="en-US" dirty="0" err="1" smtClean="0"/>
              <a:t>fred</a:t>
            </a:r>
            <a:r>
              <a:rPr lang="en-US" dirty="0" smtClean="0"/>
              <a:t> )</a:t>
            </a:r>
            <a:endParaRPr lang="en-US" dirty="0"/>
          </a:p>
        </p:txBody>
      </p:sp>
      <p:sp>
        <p:nvSpPr>
          <p:cNvPr id="108" name="Rectangle 107"/>
          <p:cNvSpPr/>
          <p:nvPr/>
        </p:nvSpPr>
        <p:spPr>
          <a:xfrm>
            <a:off x="8232323" y="6329589"/>
            <a:ext cx="68480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Herr </a:t>
            </a:r>
            <a:r>
              <a:rPr lang="en-US" sz="800" strike="sngStrike" dirty="0" err="1"/>
              <a:t>Greber</a:t>
            </a:r>
            <a:endParaRPr lang="en-US" sz="800" strike="sngStrike" dirty="0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892450" y="6219222"/>
            <a:ext cx="552646" cy="320963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232323" y="6223575"/>
            <a:ext cx="7376601" cy="386260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111" name="Picture 110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976553" y="4189118"/>
            <a:ext cx="2332683" cy="1365884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415269" y="4539030"/>
            <a:ext cx="3267919" cy="1894294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4263963" y="5729786"/>
            <a:ext cx="989636" cy="646903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795" y="5842406"/>
            <a:ext cx="702533" cy="395175"/>
          </a:xfrm>
          <a:prstGeom prst="rect">
            <a:avLst/>
          </a:prstGeom>
        </p:spPr>
      </p:pic>
      <p:cxnSp>
        <p:nvCxnSpPr>
          <p:cNvPr id="116" name="Straight Connector 115"/>
          <p:cNvCxnSpPr/>
          <p:nvPr/>
        </p:nvCxnSpPr>
        <p:spPr>
          <a:xfrm flipV="1">
            <a:off x="4171265" y="5586427"/>
            <a:ext cx="1384123" cy="9347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85856" y="1476639"/>
            <a:ext cx="8397959" cy="553147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962056" y="5871801"/>
            <a:ext cx="485294" cy="910899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</a:t>
            </a:r>
            <a:endParaRPr lang="en-US" dirty="0"/>
          </a:p>
        </p:txBody>
      </p:sp>
      <p:cxnSp>
        <p:nvCxnSpPr>
          <p:cNvPr id="120" name="Straight Arrow Connector 119"/>
          <p:cNvCxnSpPr/>
          <p:nvPr/>
        </p:nvCxnSpPr>
        <p:spPr>
          <a:xfrm flipH="1" flipV="1">
            <a:off x="7782620" y="2002500"/>
            <a:ext cx="449703" cy="1060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27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540" y="5297466"/>
            <a:ext cx="781197" cy="5858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972" y="2645123"/>
            <a:ext cx="3892379" cy="22660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248" y="2539818"/>
            <a:ext cx="3925230" cy="22973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A5624-AC74-46EA-9136-F27F6C240B89}"/>
              </a:ext>
            </a:extLst>
          </p:cNvPr>
          <p:cNvSpPr/>
          <p:nvPr/>
        </p:nvSpPr>
        <p:spPr>
          <a:xfrm>
            <a:off x="0" y="0"/>
            <a:ext cx="12192000" cy="104023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973777"/>
            <a:ext cx="12192000" cy="95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909BA4-5974-4C81-9AD2-B7D5799368FF}"/>
              </a:ext>
            </a:extLst>
          </p:cNvPr>
          <p:cNvSpPr/>
          <p:nvPr/>
        </p:nvSpPr>
        <p:spPr>
          <a:xfrm>
            <a:off x="0" y="1063311"/>
            <a:ext cx="12192000" cy="9500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698" y="1717052"/>
            <a:ext cx="636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FBI:WAR CREIMS GENOCIDE Slide[] !§</a:t>
            </a:r>
            <a:r>
              <a:rPr lang="en-US" dirty="0" err="1" smtClean="0"/>
              <a:t>Agg</a:t>
            </a:r>
            <a:r>
              <a:rPr lang="en-US" dirty="0" smtClean="0"/>
              <a:t> </a:t>
            </a:r>
            <a:r>
              <a:rPr lang="en-US" dirty="0" err="1" smtClean="0"/>
              <a:t>Assult</a:t>
            </a:r>
            <a:r>
              <a:rPr lang="en-US" dirty="0" smtClean="0"/>
              <a:t>, §Public </a:t>
            </a:r>
            <a:r>
              <a:rPr lang="en-US" dirty="0" err="1" smtClean="0"/>
              <a:t>Disbance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248" y="5199492"/>
            <a:ext cx="944520" cy="94452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926757" y="5375189"/>
            <a:ext cx="2421924" cy="768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224216" y="3583459"/>
            <a:ext cx="1087395" cy="2088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1272746" y="5199491"/>
            <a:ext cx="766120" cy="944521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445741" y="5199492"/>
            <a:ext cx="593124" cy="830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43698" y="2397211"/>
            <a:ext cx="5350475" cy="2977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26908" y="2369164"/>
            <a:ext cx="4831492" cy="3006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50331" y="2539818"/>
            <a:ext cx="4261147" cy="229731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362831" y="2629512"/>
            <a:ext cx="4040660" cy="229731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469" y="2035093"/>
            <a:ext cx="2619375" cy="17430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382" y="2042556"/>
            <a:ext cx="2619375" cy="174307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H="1">
            <a:off x="6499469" y="1717052"/>
            <a:ext cx="2619375" cy="2311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9193242" y="1717052"/>
            <a:ext cx="2399191" cy="2546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6511786" y="2055057"/>
            <a:ext cx="2681198" cy="173872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9279699" y="2035093"/>
            <a:ext cx="2681198" cy="173872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/>
          <p:cNvCxnSpPr>
            <a:endCxn id="9" idx="3"/>
          </p:cNvCxnSpPr>
          <p:nvPr/>
        </p:nvCxnSpPr>
        <p:spPr>
          <a:xfrm>
            <a:off x="1445741" y="1901718"/>
            <a:ext cx="54634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598508" y="1901718"/>
            <a:ext cx="2397211" cy="2126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3607" y="5584205"/>
            <a:ext cx="430559" cy="175094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594919" y="5375189"/>
            <a:ext cx="951470" cy="654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767913" y="5233959"/>
            <a:ext cx="12907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Out of Store: Bushes Scent</a:t>
            </a:r>
          </a:p>
          <a:p>
            <a:r>
              <a:rPr lang="en-US" sz="800" strike="sngStrike" dirty="0" smtClean="0"/>
              <a:t>In Store: </a:t>
            </a:r>
            <a:r>
              <a:rPr lang="en-US" sz="800" strike="sngStrike" dirty="0" err="1" smtClean="0"/>
              <a:t>Platic</a:t>
            </a:r>
            <a:r>
              <a:rPr lang="en-US" sz="800" strike="sngStrike" dirty="0" smtClean="0"/>
              <a:t> Scent</a:t>
            </a:r>
            <a:endParaRPr lang="en-US" sz="800" strike="sngStrike" dirty="0"/>
          </a:p>
        </p:txBody>
      </p:sp>
      <p:cxnSp>
        <p:nvCxnSpPr>
          <p:cNvPr id="42" name="Straight Connector 41"/>
          <p:cNvCxnSpPr>
            <a:stCxn id="37" idx="1"/>
          </p:cNvCxnSpPr>
          <p:nvPr/>
        </p:nvCxnSpPr>
        <p:spPr>
          <a:xfrm flipV="1">
            <a:off x="2853607" y="5016843"/>
            <a:ext cx="458004" cy="654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81160" y="4850444"/>
            <a:ext cx="1765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</a:t>
            </a:r>
            <a:r>
              <a:rPr lang="en-US" dirty="0" err="1" smtClean="0"/>
              <a:t>Demember</a:t>
            </a:r>
            <a:endParaRPr lang="en-US" dirty="0"/>
          </a:p>
        </p:txBody>
      </p:sp>
      <p:cxnSp>
        <p:nvCxnSpPr>
          <p:cNvPr id="45" name="Straight Connector 44"/>
          <p:cNvCxnSpPr/>
          <p:nvPr/>
        </p:nvCxnSpPr>
        <p:spPr>
          <a:xfrm>
            <a:off x="941072" y="5162420"/>
            <a:ext cx="43001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2749826" y="5250101"/>
            <a:ext cx="2477082" cy="733628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3657600" y="5233959"/>
            <a:ext cx="1358345" cy="79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850331" y="4895798"/>
            <a:ext cx="4390891" cy="1523032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07022" y="6462321"/>
            <a:ext cx="4477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 IPX HOMICDE:LUX walking to park HOMCE:LUX:COINTONW:HOMCE:LUX:HOUSE:HOMICE:LUX:PARK</a:t>
            </a:r>
          </a:p>
          <a:p>
            <a:r>
              <a:rPr lang="en-US" sz="800" strike="sngStrike" dirty="0" err="1" smtClean="0"/>
              <a:t>Bejamin</a:t>
            </a:r>
            <a:endParaRPr lang="en-US" sz="800" strike="sngStrike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543698" y="4848822"/>
            <a:ext cx="11508602" cy="780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010540" y="1940424"/>
            <a:ext cx="8041760" cy="103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08625" y="1929820"/>
            <a:ext cx="1662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Create Slide Desk(incidents), </a:t>
            </a:r>
            <a:r>
              <a:rPr lang="en-US" sz="1000" dirty="0" smtClean="0"/>
              <a:t>!000 </a:t>
            </a:r>
            <a:endParaRPr lang="en-US" sz="10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EBDB02-91BE-4DE2-9228-5A3C4ECE3474}"/>
              </a:ext>
            </a:extLst>
          </p:cNvPr>
          <p:cNvSpPr/>
          <p:nvPr/>
        </p:nvSpPr>
        <p:spPr>
          <a:xfrm>
            <a:off x="583445" y="1788671"/>
            <a:ext cx="11377452" cy="309405"/>
          </a:xfrm>
          <a:prstGeom prst="rect">
            <a:avLst/>
          </a:prstGeom>
          <a:solidFill>
            <a:srgbClr val="FFFFFF">
              <a:alpha val="83922"/>
            </a:srgbClr>
          </a:solidFill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670167" y="2013757"/>
            <a:ext cx="10172376" cy="1748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83445" y="1322173"/>
            <a:ext cx="591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!ATOMCLOCIK(</a:t>
            </a:r>
            <a:r>
              <a:rPr lang="en-US" dirty="0" err="1" smtClean="0"/>
              <a:t>INT.ENT.PETERSSON.St.Peter:HOMICIDE:PETER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83028" y="1124088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642654" y="1281547"/>
            <a:ext cx="3285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phil</a:t>
            </a:r>
            <a:r>
              <a:rPr lang="en-US" dirty="0" smtClean="0"/>
              <a:t>(</a:t>
            </a:r>
            <a:r>
              <a:rPr lang="en-US" dirty="0" err="1" smtClean="0"/>
              <a:t>kim</a:t>
            </a:r>
            <a:r>
              <a:rPr lang="en-US" dirty="0" smtClean="0"/>
              <a:t>): </a:t>
            </a:r>
            <a:r>
              <a:rPr lang="en-US" dirty="0" err="1" smtClean="0"/>
              <a:t>hoas</a:t>
            </a:r>
            <a:r>
              <a:rPr lang="en-US" dirty="0" smtClean="0"/>
              <a:t> on the water?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543" y="1200306"/>
            <a:ext cx="585251" cy="389458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0282307" y="1262986"/>
            <a:ext cx="5725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move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490576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1172</TotalTime>
  <Words>1187</Words>
  <Application>Microsoft Office PowerPoint</Application>
  <PresentationFormat>Widescreen</PresentationFormat>
  <Paragraphs>404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137</cp:revision>
  <dcterms:created xsi:type="dcterms:W3CDTF">2023-08-15T13:09:44Z</dcterms:created>
  <dcterms:modified xsi:type="dcterms:W3CDTF">2023-08-17T17:02:08Z</dcterms:modified>
</cp:coreProperties>
</file>